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268" r:id="rId2"/>
    <p:sldId id="292" r:id="rId3"/>
    <p:sldId id="284" r:id="rId4"/>
    <p:sldId id="289" r:id="rId5"/>
    <p:sldId id="290" r:id="rId6"/>
    <p:sldId id="285" r:id="rId7"/>
    <p:sldId id="291" r:id="rId8"/>
    <p:sldId id="286" r:id="rId9"/>
    <p:sldId id="293" r:id="rId10"/>
    <p:sldId id="294" r:id="rId11"/>
    <p:sldId id="296" r:id="rId12"/>
    <p:sldId id="288" r:id="rId13"/>
    <p:sldId id="295" r:id="rId14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Dax-Regular" panose="02000506060000020004" pitchFamily="2" charset="0"/>
      <p:regular r:id="rId19"/>
    </p:embeddedFont>
    <p:embeddedFont>
      <p:font typeface="Colonna MT" panose="04020805060202030203" pitchFamily="82" charset="0"/>
      <p:regular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F8F8F8"/>
    <a:srgbClr val="FFFFFF"/>
    <a:srgbClr val="FFC44F"/>
    <a:srgbClr val="000000"/>
    <a:srgbClr val="AFC3E7"/>
    <a:srgbClr val="FFCC66"/>
    <a:srgbClr val="6B90D3"/>
    <a:srgbClr val="284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86" autoAdjust="0"/>
  </p:normalViewPr>
  <p:slideViewPr>
    <p:cSldViewPr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0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8244408" y="6525344"/>
            <a:ext cx="8021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alt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x-Regular" panose="02000506060000020004" pitchFamily="2" charset="0"/>
                <a:sym typeface="Symbol" panose="05050102010706020507" pitchFamily="18" charset="2"/>
              </a:rPr>
              <a:t> GZD 2018</a:t>
            </a:r>
            <a:endParaRPr lang="de-DE" altLang="de-DE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Dax-Regular" panose="02000506060000020004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274" y="6204682"/>
            <a:ext cx="1072760" cy="340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 userDrawn="1"/>
        </p:nvSpPr>
        <p:spPr>
          <a:xfrm>
            <a:off x="481063" y="4581128"/>
            <a:ext cx="8460971" cy="22583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6000"/>
              </a:lnSpc>
            </a:pPr>
            <a:r>
              <a:rPr lang="de-DE" sz="41300" kern="1200" dirty="0" smtClean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ea typeface="+mn-ea"/>
                <a:cs typeface="+mn-cs"/>
              </a:rPr>
              <a:t>2018</a:t>
            </a:r>
            <a:endParaRPr lang="de-DE" sz="41300" dirty="0">
              <a:solidFill>
                <a:schemeClr val="accent3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3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60" y="3118603"/>
            <a:ext cx="7948651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 + Heiliger Geist = Bestimmung!</a:t>
            </a:r>
          </a:p>
        </p:txBody>
      </p:sp>
    </p:spTree>
    <p:extLst>
      <p:ext uri="{BB962C8B-B14F-4D97-AF65-F5344CB8AC3E}">
        <p14:creationId xmlns:p14="http://schemas.microsoft.com/office/powerpoint/2010/main" val="25017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60" y="3118603"/>
            <a:ext cx="7948651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 + Heiliger Geist = Bestimmung!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" y="548680"/>
            <a:ext cx="9144000" cy="11353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624">
            <a:off x="3950550" y="4292480"/>
            <a:ext cx="2606967" cy="287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9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38958" y="692696"/>
            <a:ext cx="7293856" cy="1200329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2019 haben wir (erneut) die Chance,</a:t>
            </a:r>
          </a:p>
          <a:p>
            <a:pPr algn="ctr"/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in unserer Bestimmung zu leben!</a:t>
            </a:r>
            <a:endParaRPr lang="de-DE" sz="3600" dirty="0" smtClean="0">
              <a:solidFill>
                <a:schemeClr val="tx1"/>
              </a:solidFill>
              <a:latin typeface="Dax-Regular" panose="02000506060000020004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6740" y="4581128"/>
            <a:ext cx="8738290" cy="22583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6000"/>
              </a:lnSpc>
            </a:pPr>
            <a:r>
              <a:rPr lang="de-DE" sz="41300" kern="1200" dirty="0" smtClean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ea typeface="+mn-ea"/>
                <a:cs typeface="+mn-cs"/>
              </a:rPr>
              <a:t>2019</a:t>
            </a:r>
            <a:endParaRPr lang="de-DE" sz="41300" dirty="0">
              <a:solidFill>
                <a:schemeClr val="accent3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44408" y="6525344"/>
            <a:ext cx="8021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alt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x-Regular" panose="02000506060000020004" pitchFamily="2" charset="0"/>
                <a:sym typeface="Symbol" panose="05050102010706020507" pitchFamily="18" charset="2"/>
              </a:rPr>
              <a:t> GZD 2018</a:t>
            </a:r>
            <a:endParaRPr lang="de-DE" altLang="de-DE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Dax-Regular" panose="02000506060000020004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274" y="6204682"/>
            <a:ext cx="1072760" cy="340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6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6740" y="4581128"/>
            <a:ext cx="8738290" cy="22583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6000"/>
              </a:lnSpc>
            </a:pPr>
            <a:r>
              <a:rPr lang="de-DE" sz="41300" kern="1200" dirty="0" smtClean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  <a:ea typeface="+mn-ea"/>
                <a:cs typeface="+mn-cs"/>
              </a:rPr>
              <a:t>2019</a:t>
            </a:r>
            <a:endParaRPr lang="de-DE" sz="41300" dirty="0">
              <a:solidFill>
                <a:schemeClr val="accent3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44408" y="6525344"/>
            <a:ext cx="8021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alt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x-Regular" panose="02000506060000020004" pitchFamily="2" charset="0"/>
                <a:sym typeface="Symbol" panose="05050102010706020507" pitchFamily="18" charset="2"/>
              </a:rPr>
              <a:t> GZD 2018</a:t>
            </a:r>
            <a:endParaRPr lang="de-DE" altLang="de-DE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Dax-Regular" panose="02000506060000020004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274" y="6204682"/>
            <a:ext cx="1072760" cy="340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2917243" y="5229200"/>
            <a:ext cx="3341364" cy="646331"/>
          </a:xfrm>
          <a:prstGeom prst="rect">
            <a:avLst/>
          </a:prstGeom>
          <a:solidFill>
            <a:srgbClr val="DDDDDD">
              <a:alpha val="49804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Wollen wir das? </a:t>
            </a:r>
            <a:endParaRPr lang="de-DE" sz="3600" i="1" dirty="0" smtClean="0">
              <a:solidFill>
                <a:schemeClr val="tx1"/>
              </a:solidFill>
              <a:latin typeface="Dax-Regular" panose="02000506060000020004" pitchFamily="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38958" y="692696"/>
            <a:ext cx="7293856" cy="1200329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2019 haben wir (erneut) die Chance,</a:t>
            </a:r>
          </a:p>
          <a:p>
            <a:pPr algn="ctr"/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in unserer Bestimmung zu leben!</a:t>
            </a:r>
            <a:endParaRPr lang="de-DE" sz="3600" dirty="0" smtClean="0">
              <a:solidFill>
                <a:schemeClr val="tx1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9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18">
            <a:off x="4025711" y="619838"/>
            <a:ext cx="4757607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02">
            <a:off x="4499992" y="3814302"/>
            <a:ext cx="3888432" cy="23906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1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1560" y="3118603"/>
            <a:ext cx="1815625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</a:t>
            </a:r>
          </a:p>
        </p:txBody>
      </p:sp>
    </p:spTree>
    <p:extLst>
      <p:ext uri="{BB962C8B-B14F-4D97-AF65-F5344CB8AC3E}">
        <p14:creationId xmlns:p14="http://schemas.microsoft.com/office/powerpoint/2010/main" val="36060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1560" y="3118603"/>
            <a:ext cx="1815625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4077072"/>
            <a:ext cx="6840759" cy="1923604"/>
          </a:xfrm>
          <a:prstGeom prst="rect">
            <a:avLst/>
          </a:prstGeom>
          <a:solidFill>
            <a:srgbClr val="F8F8F8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„Weihnachten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ist doch Geburtstag, 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</a:b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ein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echtes Familienfest. 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</a:b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Schließlich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bekommen wir Menschenkinder in Gott 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einen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Vater und in Jesus Christus einen Bruder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.“</a:t>
            </a:r>
          </a:p>
          <a:p>
            <a:pPr algn="ctr">
              <a:spcAft>
                <a:spcPts val="600"/>
              </a:spcAft>
            </a:pPr>
            <a:r>
              <a:rPr lang="de-DE" sz="18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Peter Hahne</a:t>
            </a:r>
          </a:p>
        </p:txBody>
      </p:sp>
    </p:spTree>
    <p:extLst>
      <p:ext uri="{BB962C8B-B14F-4D97-AF65-F5344CB8AC3E}">
        <p14:creationId xmlns:p14="http://schemas.microsoft.com/office/powerpoint/2010/main" val="42256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1560" y="3118603"/>
            <a:ext cx="1815625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4077072"/>
            <a:ext cx="6840759" cy="1923604"/>
          </a:xfrm>
          <a:prstGeom prst="rect">
            <a:avLst/>
          </a:prstGeom>
          <a:solidFill>
            <a:srgbClr val="F8F8F8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„Weihnachten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ist doch Geburtstag, 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</a:b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ein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echtes Familienfest. 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</a:b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Schließlich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bekommen wir Menschenkinder in Gott 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einen </a:t>
            </a:r>
            <a:r>
              <a:rPr lang="de-DE" dirty="0">
                <a:solidFill>
                  <a:schemeClr val="tx1"/>
                </a:solidFill>
                <a:latin typeface="Dax-Regular" panose="02000506060000020004" pitchFamily="2" charset="0"/>
              </a:rPr>
              <a:t>Vater und in Jesus Christus einen Bruder</a:t>
            </a:r>
            <a:r>
              <a:rPr lang="de-DE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.“</a:t>
            </a:r>
          </a:p>
          <a:p>
            <a:pPr algn="ctr">
              <a:spcAft>
                <a:spcPts val="600"/>
              </a:spcAft>
            </a:pPr>
            <a:r>
              <a:rPr lang="de-DE" sz="18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Peter Hahne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04048" y="343977"/>
            <a:ext cx="3816424" cy="2292935"/>
          </a:xfrm>
          <a:prstGeom prst="rect">
            <a:avLst/>
          </a:prstGeom>
          <a:solidFill>
            <a:srgbClr val="F8F8F8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i="1" dirty="0">
                <a:solidFill>
                  <a:schemeClr val="tx1"/>
                </a:solidFill>
                <a:latin typeface="Dax-Regular" panose="02000506060000020004" pitchFamily="2" charset="0"/>
              </a:rPr>
              <a:t>Seht doch, wie groß die Liebe ist, die uns der Vater erwiesen hat: Kinder Gottes dürfen wir uns nennen, und wir sind es tatsächlich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!</a:t>
            </a:r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&amp;"/>
            </a:pPr>
            <a:r>
              <a:rPr lang="de-DE" sz="18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 1. Johannes 3,1 (NGÜ) </a:t>
            </a:r>
          </a:p>
        </p:txBody>
      </p:sp>
    </p:spTree>
    <p:extLst>
      <p:ext uri="{BB962C8B-B14F-4D97-AF65-F5344CB8AC3E}">
        <p14:creationId xmlns:p14="http://schemas.microsoft.com/office/powerpoint/2010/main" val="21635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18">
            <a:off x="4025711" y="619838"/>
            <a:ext cx="4757607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1560" y="3118603"/>
            <a:ext cx="4873450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 + Heiliger Geist</a:t>
            </a:r>
          </a:p>
        </p:txBody>
      </p:sp>
    </p:spTree>
    <p:extLst>
      <p:ext uri="{BB962C8B-B14F-4D97-AF65-F5344CB8AC3E}">
        <p14:creationId xmlns:p14="http://schemas.microsoft.com/office/powerpoint/2010/main" val="16978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18">
            <a:off x="4025711" y="619838"/>
            <a:ext cx="4757607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1560" y="3118603"/>
            <a:ext cx="4873450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 + Heiliger Geist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4005064"/>
            <a:ext cx="7488832" cy="2677656"/>
          </a:xfrm>
          <a:prstGeom prst="rect">
            <a:avLst/>
          </a:prstGeom>
          <a:solidFill>
            <a:srgbClr val="F8F8F8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i="1" baseline="30000" dirty="0">
                <a:solidFill>
                  <a:schemeClr val="tx1"/>
                </a:solidFill>
                <a:latin typeface="Dax-Regular" panose="02000506060000020004" pitchFamily="2" charset="0"/>
              </a:rPr>
              <a:t>7 </a:t>
            </a:r>
            <a:r>
              <a:rPr lang="de-DE" i="1" dirty="0">
                <a:solidFill>
                  <a:schemeClr val="tx1"/>
                </a:solidFill>
                <a:latin typeface="Dax-Regular" panose="02000506060000020004" pitchFamily="2" charset="0"/>
              </a:rPr>
              <a:t>Doch glaubt mir: Es ist gut für euch, dass ich weggehe. Denn wenn ich nicht von euch wegginge, käme der Helfer nicht zu euch; wenn ich aber gehe, werde ich ihn zu euch senden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. </a:t>
            </a:r>
            <a:r>
              <a:rPr lang="de-DE" i="1" baseline="300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8 </a:t>
            </a:r>
            <a:r>
              <a:rPr lang="de-DE" i="1" dirty="0">
                <a:solidFill>
                  <a:schemeClr val="tx1"/>
                </a:solidFill>
                <a:latin typeface="Dax-Regular" panose="02000506060000020004" pitchFamily="2" charset="0"/>
              </a:rPr>
              <a:t>Und wenn er kommt, wird er der Welt zeigen, dass sie im Unrecht ist; er wird den Menschen die Augen öffnen für die Sünde, für die Gerechtigkeit und für das Gericht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.			      </a:t>
            </a:r>
            <a:r>
              <a:rPr lang="de-DE" sz="18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Johannes 16,7-8 (NGÜ) </a:t>
            </a:r>
          </a:p>
        </p:txBody>
      </p:sp>
    </p:spTree>
    <p:extLst>
      <p:ext uri="{BB962C8B-B14F-4D97-AF65-F5344CB8AC3E}">
        <p14:creationId xmlns:p14="http://schemas.microsoft.com/office/powerpoint/2010/main" val="30827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18">
            <a:off x="4025711" y="619838"/>
            <a:ext cx="4757607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1560" y="3118603"/>
            <a:ext cx="7948651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 + Heiliger Geist = Bestimmung!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02">
            <a:off x="4499992" y="3814302"/>
            <a:ext cx="3888432" cy="23906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7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18">
            <a:off x="4025711" y="619838"/>
            <a:ext cx="4757607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02">
            <a:off x="4499992" y="3814302"/>
            <a:ext cx="3888432" cy="23906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138">
            <a:off x="301102" y="533181"/>
            <a:ext cx="4416152" cy="2208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1560" y="3118603"/>
            <a:ext cx="7948651" cy="64633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Identität + Heiliger Geist = Bestimmung!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3861048"/>
            <a:ext cx="5976664" cy="3031599"/>
          </a:xfrm>
          <a:prstGeom prst="rect">
            <a:avLst/>
          </a:prstGeom>
          <a:solidFill>
            <a:srgbClr val="F8F8F8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i="1" baseline="300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21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 </a:t>
            </a:r>
            <a:r>
              <a:rPr lang="de-DE" i="1" dirty="0">
                <a:solidFill>
                  <a:schemeClr val="tx1"/>
                </a:solidFill>
                <a:latin typeface="Dax-Regular" panose="02000506060000020004" pitchFamily="2" charset="0"/>
              </a:rPr>
              <a:t>»Friede sei mit euch!«, sagte Jesus noch einmal zu ihnen. »Wie der Vater mich gesandt hat, so sende ich jetzt euch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.« </a:t>
            </a:r>
            <a:r>
              <a:rPr lang="de-DE" i="1" baseline="300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22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 </a:t>
            </a:r>
            <a:r>
              <a:rPr lang="de-DE" i="1" dirty="0">
                <a:solidFill>
                  <a:schemeClr val="tx1"/>
                </a:solidFill>
                <a:latin typeface="Dax-Regular" panose="02000506060000020004" pitchFamily="2" charset="0"/>
              </a:rPr>
              <a:t>Und er hauchte sie an und sagte: »Empfangt 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den </a:t>
            </a:r>
            <a:r>
              <a:rPr lang="de-DE" i="1" dirty="0">
                <a:solidFill>
                  <a:schemeClr val="tx1"/>
                </a:solidFill>
                <a:latin typeface="Dax-Regular" panose="02000506060000020004" pitchFamily="2" charset="0"/>
              </a:rPr>
              <a:t>Heiligen 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Geist! </a:t>
            </a:r>
            <a:r>
              <a:rPr lang="de-DE" i="1" baseline="300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23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 </a:t>
            </a:r>
            <a:r>
              <a:rPr lang="de-DE" i="1" dirty="0">
                <a:solidFill>
                  <a:schemeClr val="tx1"/>
                </a:solidFill>
                <a:latin typeface="Dax-Regular" panose="02000506060000020004" pitchFamily="2" charset="0"/>
              </a:rPr>
              <a:t>Wem ihr die Sünden vergebt, dem sind sie vergeben; wem ihr sie nicht vergebt, dem sind sie nicht vergeben</a:t>
            </a:r>
            <a:r>
              <a:rPr lang="de-DE" i="1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.«</a:t>
            </a:r>
          </a:p>
          <a:p>
            <a:pPr algn="r">
              <a:spcAft>
                <a:spcPts val="600"/>
              </a:spcAft>
            </a:pPr>
            <a:r>
              <a:rPr lang="de-DE" sz="1800" dirty="0" smtClean="0">
                <a:solidFill>
                  <a:schemeClr val="tx1"/>
                </a:solidFill>
                <a:latin typeface="Dax-Regular" panose="02000506060000020004" pitchFamily="2" charset="0"/>
              </a:rPr>
              <a:t>Johannes 20,21-23 (NGÜ) </a:t>
            </a:r>
          </a:p>
        </p:txBody>
      </p:sp>
    </p:spTree>
    <p:extLst>
      <p:ext uri="{BB962C8B-B14F-4D97-AF65-F5344CB8AC3E}">
        <p14:creationId xmlns:p14="http://schemas.microsoft.com/office/powerpoint/2010/main" val="23110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  <a:latin typeface="Dax-Regular" panose="02000506060000020004" pitchFamily="2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281</Words>
  <Application>Microsoft Office PowerPoint</Application>
  <PresentationFormat>Bildschirmpräsentation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Wingdings</vt:lpstr>
      <vt:lpstr>Times New Roman</vt:lpstr>
      <vt:lpstr>Comic Sans MS</vt:lpstr>
      <vt:lpstr>Dax-Regular</vt:lpstr>
      <vt:lpstr>Arial</vt:lpstr>
      <vt:lpstr>Symbol</vt:lpstr>
      <vt:lpstr>Colonna MT</vt:lpstr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GZD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Abels</dc:creator>
  <cp:lastModifiedBy>Ulrich Abels</cp:lastModifiedBy>
  <cp:revision>76</cp:revision>
  <dcterms:created xsi:type="dcterms:W3CDTF">2004-10-09T09:25:52Z</dcterms:created>
  <dcterms:modified xsi:type="dcterms:W3CDTF">2018-12-30T05:43:39Z</dcterms:modified>
</cp:coreProperties>
</file>