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1" r:id="rId1"/>
  </p:sldMasterIdLst>
  <p:sldIdLst>
    <p:sldId id="268" r:id="rId2"/>
    <p:sldId id="288" r:id="rId3"/>
    <p:sldId id="276" r:id="rId4"/>
    <p:sldId id="277" r:id="rId5"/>
    <p:sldId id="282" r:id="rId6"/>
    <p:sldId id="283" r:id="rId7"/>
    <p:sldId id="284" r:id="rId8"/>
    <p:sldId id="285" r:id="rId9"/>
    <p:sldId id="289" r:id="rId10"/>
    <p:sldId id="278" r:id="rId11"/>
    <p:sldId id="279" r:id="rId12"/>
    <p:sldId id="280" r:id="rId13"/>
    <p:sldId id="286" r:id="rId14"/>
    <p:sldId id="281" r:id="rId15"/>
    <p:sldId id="287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Dax-Regular" panose="02000506060000020004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Chiller" panose="04020404031007020602" pitchFamily="82" charset="0"/>
      <p:regular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44F"/>
    <a:srgbClr val="FFCC66"/>
    <a:srgbClr val="315AA5"/>
    <a:srgbClr val="6B90D3"/>
    <a:srgbClr val="4171C7"/>
    <a:srgbClr val="99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86" autoAdjust="0"/>
  </p:normalViewPr>
  <p:slideViewPr>
    <p:cSldViewPr>
      <p:cViewPr varScale="1">
        <p:scale>
          <a:sx n="122" d="100"/>
          <a:sy n="122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0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0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9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9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2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11363137" y="6525344"/>
            <a:ext cx="8288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de-DE" sz="900" dirty="0" smtClean="0">
                <a:solidFill>
                  <a:schemeClr val="bg1">
                    <a:lumMod val="50000"/>
                  </a:schemeClr>
                </a:solidFill>
                <a:latin typeface="Dax-Regular" panose="02000506060000020004" pitchFamily="2" charset="0"/>
                <a:sym typeface="Symbol" panose="05050102010706020507" pitchFamily="18" charset="2"/>
              </a:rPr>
              <a:t> GZD 2018</a:t>
            </a:r>
            <a:endParaRPr lang="de-DE" altLang="de-DE" sz="900" dirty="0" smtClean="0">
              <a:solidFill>
                <a:schemeClr val="bg1">
                  <a:lumMod val="50000"/>
                </a:schemeClr>
              </a:solidFill>
              <a:latin typeface="Dax-Regular" panose="02000506060000020004" pitchFamily="2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479375" y="0"/>
            <a:ext cx="84433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b="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 rotWithShape="1">
                  <a:gsLst>
                    <a:gs pos="0">
                      <a:srgbClr val="FFC000"/>
                    </a:gs>
                    <a:gs pos="50000">
                      <a:srgbClr val="C00000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19050" dir="5400000" sy="-100000" algn="bl" rotWithShape="0"/>
                </a:effectLst>
                <a:latin typeface="Chiller" panose="04020404031007020602" pitchFamily="82" charset="0"/>
              </a:rPr>
              <a:t>Verfolgte</a:t>
            </a:r>
            <a:r>
              <a:rPr lang="de-DE" sz="11500" b="0" baseline="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 rotWithShape="1">
                  <a:gsLst>
                    <a:gs pos="0">
                      <a:srgbClr val="FFC000"/>
                    </a:gs>
                    <a:gs pos="50000">
                      <a:srgbClr val="C00000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19050" dir="5400000" sy="-100000" algn="bl" rotWithShape="0"/>
                </a:effectLst>
                <a:latin typeface="Chiller" panose="04020404031007020602" pitchFamily="82" charset="0"/>
              </a:rPr>
              <a:t> Gemeinde</a:t>
            </a:r>
            <a:endParaRPr lang="de-DE" sz="11500" b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gradFill flip="none" rotWithShape="1">
                <a:gsLst>
                  <a:gs pos="0">
                    <a:srgbClr val="FFC000"/>
                  </a:gs>
                  <a:gs pos="50000">
                    <a:srgbClr val="C00000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19050" dir="5400000" sy="-100000" algn="bl" rotWithShape="0"/>
              </a:effectLst>
              <a:latin typeface="Chiller" panose="04020404031007020602" pitchFamily="82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6208325"/>
            <a:ext cx="1042987" cy="356190"/>
          </a:xfrm>
          <a:prstGeom prst="rect">
            <a:avLst/>
          </a:prstGeom>
          <a:ln>
            <a:noFill/>
          </a:ln>
          <a:effectLst>
            <a:outerShdw blurRad="63500" dist="38100" dir="2700000" algn="tl" rotWithShape="0">
              <a:srgbClr val="333333">
                <a:alpha val="9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3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916832"/>
            <a:ext cx="8552082" cy="47286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4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21" y="2011349"/>
            <a:ext cx="6277019" cy="46580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4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621364"/>
            <a:ext cx="9793088" cy="504137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2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621364"/>
            <a:ext cx="9793088" cy="504137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263352" y="3068960"/>
            <a:ext cx="7253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Weit über 200 Mio. Christen leiden unter </a:t>
            </a:r>
          </a:p>
          <a:p>
            <a:r>
              <a:rPr lang="de-DE" sz="3200" b="1" i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einem hohen Maß an Verfolgung!</a:t>
            </a:r>
            <a:endParaRPr lang="de-DE" sz="3200" b="1" i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91344" y="943722"/>
            <a:ext cx="7596336" cy="5725638"/>
            <a:chOff x="191344" y="980728"/>
            <a:chExt cx="7596336" cy="572563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344" y="6088142"/>
              <a:ext cx="7596336" cy="61822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344" y="980728"/>
              <a:ext cx="7596336" cy="511987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119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789040"/>
            <a:ext cx="2683237" cy="185080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Ellipse 3"/>
          <p:cNvSpPr/>
          <p:nvPr/>
        </p:nvSpPr>
        <p:spPr>
          <a:xfrm>
            <a:off x="2999656" y="4869160"/>
            <a:ext cx="684414" cy="892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621036"/>
            <a:ext cx="1944216" cy="194421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35760" y="4947350"/>
            <a:ext cx="4111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Sich eins machen</a:t>
            </a:r>
            <a:b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</a:b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mit unseren verfolgten</a:t>
            </a:r>
            <a:b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</a:b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Geschwistern!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1688054"/>
            <a:ext cx="6179430" cy="31811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826914" y="2577098"/>
            <a:ext cx="4606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Weit über 200 Mio. Christen leiden unter </a:t>
            </a:r>
          </a:p>
          <a:p>
            <a:r>
              <a:rPr lang="de-DE" sz="2000" b="1" i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einem hohen Maß an Verfolgung!</a:t>
            </a:r>
            <a:endParaRPr lang="de-DE" sz="2000" b="1" i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34888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3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51484" y="2132856"/>
            <a:ext cx="9145016" cy="17697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altLang="de-DE" sz="2800" i="1" dirty="0">
                <a:latin typeface="Dax-Regular" panose="02000506060000020004" pitchFamily="2" charset="0"/>
              </a:rPr>
              <a:t>Gedenkt des Wortes, das ich euch gesagt habe: Ein Sklave ist nicht größer als sein Herr. Wenn sie mich verfolgt haben, werden sie auch euch verfolgen; </a:t>
            </a:r>
            <a:endParaRPr lang="de-DE" altLang="de-DE" dirty="0"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altLang="de-DE" sz="2000" dirty="0">
                <a:latin typeface="Dax-Regular" panose="02000506060000020004" pitchFamily="2" charset="0"/>
                <a:sym typeface="Wingdings" panose="05000000000000000000" pitchFamily="2" charset="2"/>
              </a:rPr>
              <a:t></a:t>
            </a:r>
            <a:r>
              <a:rPr lang="de-DE" altLang="de-DE" sz="2000" dirty="0">
                <a:latin typeface="Dax-Regular" panose="02000506060000020004" pitchFamily="2" charset="0"/>
              </a:rPr>
              <a:t> Johannes </a:t>
            </a:r>
            <a:r>
              <a:rPr lang="de-DE" altLang="de-DE" sz="2000" dirty="0" smtClean="0">
                <a:latin typeface="Dax-Regular" panose="02000506060000020004" pitchFamily="2" charset="0"/>
              </a:rPr>
              <a:t>15,20a</a:t>
            </a:r>
            <a:endParaRPr lang="de-DE" altLang="de-DE" sz="2000" dirty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47728" y="4077072"/>
            <a:ext cx="4680520" cy="17697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altLang="de-DE" sz="2800" i="1" dirty="0">
                <a:latin typeface="Dax-Regular" panose="02000506060000020004" pitchFamily="2" charset="0"/>
              </a:rPr>
              <a:t>Alle </a:t>
            </a:r>
            <a:r>
              <a:rPr lang="de-DE" altLang="de-DE" sz="2800" i="1" dirty="0" smtClean="0">
                <a:latin typeface="Dax-Regular" panose="02000506060000020004" pitchFamily="2" charset="0"/>
              </a:rPr>
              <a:t>aber, </a:t>
            </a:r>
            <a:r>
              <a:rPr lang="de-DE" altLang="de-DE" sz="2800" i="1" dirty="0">
                <a:latin typeface="Dax-Regular" panose="02000506060000020004" pitchFamily="2" charset="0"/>
              </a:rPr>
              <a:t>die gottesfürchtig leben wollen in Christus Jesus, werden verfolgt werden.  </a:t>
            </a:r>
            <a:endParaRPr lang="de-DE" altLang="de-DE" dirty="0"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altLang="de-DE" sz="2000" dirty="0">
                <a:latin typeface="Dax-Regular" panose="02000506060000020004" pitchFamily="2" charset="0"/>
                <a:sym typeface="Wingdings" panose="05000000000000000000" pitchFamily="2" charset="2"/>
              </a:rPr>
              <a:t></a:t>
            </a:r>
            <a:r>
              <a:rPr lang="de-DE" altLang="de-DE" sz="2000" dirty="0">
                <a:latin typeface="Dax-Regular" panose="02000506060000020004" pitchFamily="2" charset="0"/>
              </a:rPr>
              <a:t> 2. Timotheus 3,12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51484" y="2132856"/>
            <a:ext cx="9145016" cy="17697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altLang="de-DE" sz="2800" i="1" dirty="0">
                <a:latin typeface="Dax-Regular" panose="02000506060000020004" pitchFamily="2" charset="0"/>
              </a:rPr>
              <a:t>Gedenkt des Wortes, das ich euch gesagt habe: Ein Sklave ist nicht größer als sein Herr. Wenn sie mich verfolgt haben, werden sie auch euch verfolgen; </a:t>
            </a:r>
            <a:endParaRPr lang="de-DE" altLang="de-DE" dirty="0"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altLang="de-DE" sz="2000" dirty="0">
                <a:latin typeface="Dax-Regular" panose="02000506060000020004" pitchFamily="2" charset="0"/>
                <a:sym typeface="Wingdings" panose="05000000000000000000" pitchFamily="2" charset="2"/>
              </a:rPr>
              <a:t></a:t>
            </a:r>
            <a:r>
              <a:rPr lang="de-DE" altLang="de-DE" sz="2000" dirty="0">
                <a:latin typeface="Dax-Regular" panose="02000506060000020004" pitchFamily="2" charset="0"/>
              </a:rPr>
              <a:t> Johannes </a:t>
            </a:r>
            <a:r>
              <a:rPr lang="de-DE" altLang="de-DE" sz="2000" dirty="0" smtClean="0">
                <a:latin typeface="Dax-Regular" panose="02000506060000020004" pitchFamily="2" charset="0"/>
              </a:rPr>
              <a:t>15,20a</a:t>
            </a:r>
            <a:endParaRPr lang="de-DE" altLang="de-DE" sz="2000" dirty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9376" y="4509120"/>
            <a:ext cx="4190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Verfolgung von Christen ist</a:t>
            </a:r>
          </a:p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- laut der Bibel - NORMAL!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9376" y="4509120"/>
            <a:ext cx="41908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Verfolgung von Christen ist</a:t>
            </a:r>
            <a:b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</a:b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- laut der Bibel - NORMAL!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heißt das für uns?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9376" y="4509120"/>
            <a:ext cx="41908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Verfolgung von Christen ist</a:t>
            </a:r>
            <a:b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</a:b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- laut der Bibel - NORMAL!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heißt das für uns?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4367808" y="3140968"/>
            <a:ext cx="3744416" cy="252028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274614" y="2780928"/>
            <a:ext cx="2357890" cy="584775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defRPr>
            </a:lvl1pPr>
          </a:lstStyle>
          <a:p>
            <a:r>
              <a:rPr lang="de-DE" dirty="0"/>
              <a:t>Dankbarkeit!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484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9376" y="4509120"/>
            <a:ext cx="41908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Verfolgung von Christen ist</a:t>
            </a:r>
            <a:b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</a:b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- laut der Bibel - NORMAL!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heißt das für uns?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4367808" y="3140968"/>
            <a:ext cx="3744416" cy="252028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274614" y="2780928"/>
            <a:ext cx="2357890" cy="584775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defRPr>
            </a:lvl1pPr>
          </a:lstStyle>
          <a:p>
            <a:r>
              <a:rPr lang="de-DE" dirty="0"/>
              <a:t>Dankbarkeit!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367808" y="3789040"/>
            <a:ext cx="3744416" cy="1944216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274614" y="3420289"/>
            <a:ext cx="2502545" cy="584775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defRPr>
            </a:lvl1pPr>
          </a:lstStyle>
          <a:p>
            <a:r>
              <a:rPr lang="de-DE" dirty="0"/>
              <a:t>Vorbereitung!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138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9376" y="4509120"/>
            <a:ext cx="41908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Verfolgung von Christen ist</a:t>
            </a:r>
            <a:b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</a:b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- laut der Bibel - NORMAL!</a:t>
            </a:r>
          </a:p>
          <a:p>
            <a:pPr>
              <a:spcAft>
                <a:spcPts val="600"/>
              </a:spcAft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heißt das für uns?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4367808" y="3140968"/>
            <a:ext cx="3744416" cy="252028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274614" y="2780928"/>
            <a:ext cx="2357890" cy="584775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Dankbarkeit!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367808" y="3789040"/>
            <a:ext cx="3744416" cy="1944216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274614" y="3420289"/>
            <a:ext cx="2502545" cy="584775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Vorbereitung!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367808" y="4365104"/>
            <a:ext cx="3744416" cy="144016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8274614" y="4068361"/>
            <a:ext cx="1616020" cy="584775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Fürbitte!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47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Breitbild</PresentationFormat>
  <Paragraphs>27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Calibri Light</vt:lpstr>
      <vt:lpstr>Dax-Regular</vt:lpstr>
      <vt:lpstr>Calibri</vt:lpstr>
      <vt:lpstr>Wingdings</vt:lpstr>
      <vt:lpstr>Comic Sans MS</vt:lpstr>
      <vt:lpstr>Arial</vt:lpstr>
      <vt:lpstr>Chiller</vt:lpstr>
      <vt:lpstr>Symbol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GZD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Abels</dc:creator>
  <cp:lastModifiedBy>Ulrich Abels</cp:lastModifiedBy>
  <cp:revision>74</cp:revision>
  <dcterms:created xsi:type="dcterms:W3CDTF">2004-10-09T09:25:52Z</dcterms:created>
  <dcterms:modified xsi:type="dcterms:W3CDTF">2018-11-18T05:26:51Z</dcterms:modified>
</cp:coreProperties>
</file>