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4" r:id="rId2"/>
    <p:sldId id="305" r:id="rId3"/>
    <p:sldId id="304" r:id="rId4"/>
    <p:sldId id="306" r:id="rId5"/>
    <p:sldId id="307" r:id="rId6"/>
    <p:sldId id="310" r:id="rId7"/>
    <p:sldId id="311" r:id="rId8"/>
    <p:sldId id="312" r:id="rId9"/>
    <p:sldId id="309" r:id="rId10"/>
    <p:sldId id="313" r:id="rId11"/>
    <p:sldId id="314" r:id="rId12"/>
    <p:sldId id="315" r:id="rId13"/>
  </p:sldIdLst>
  <p:sldSz cx="9144000" cy="6858000" type="screen4x3"/>
  <p:notesSz cx="6858000" cy="9144000"/>
  <p:embeddedFontLst>
    <p:embeddedFont>
      <p:font typeface="DF Script" panose="00000400000000000000" pitchFamily="2" charset="0"/>
      <p:regular r:id="rId14"/>
    </p:embeddedFont>
    <p:embeddedFont>
      <p:font typeface="Dax-Regular" panose="02000506060000020004" pitchFamily="2" charset="0"/>
      <p:regular r:id="rId15"/>
    </p:embeddedFont>
  </p:embeddedFontLst>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AB200"/>
    <a:srgbClr val="017EE5"/>
    <a:srgbClr val="000000"/>
    <a:srgbClr val="FE7F00"/>
    <a:srgbClr val="FFFFFF"/>
    <a:srgbClr val="DA5800"/>
    <a:srgbClr val="D9D9D9"/>
    <a:srgbClr val="C86400"/>
    <a:srgbClr val="7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770" autoAdjust="0"/>
  </p:normalViewPr>
  <p:slideViewPr>
    <p:cSldViewPr>
      <p:cViewPr varScale="1">
        <p:scale>
          <a:sx n="122" d="100"/>
          <a:sy n="122" d="100"/>
        </p:scale>
        <p:origin x="128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1038273472"/>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6" name="Text Box 8"/>
          <p:cNvSpPr txBox="1">
            <a:spLocks noChangeArrowheads="1"/>
          </p:cNvSpPr>
          <p:nvPr userDrawn="1"/>
        </p:nvSpPr>
        <p:spPr bwMode="auto">
          <a:xfrm>
            <a:off x="8388424" y="6597352"/>
            <a:ext cx="775883"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r">
              <a:spcBef>
                <a:spcPct val="60000"/>
              </a:spcBef>
              <a:defRPr sz="2800">
                <a:solidFill>
                  <a:schemeClr val="bg1"/>
                </a:solidFill>
                <a:latin typeface="Comic Sans MS" panose="030F0702030302020204" pitchFamily="66" charset="0"/>
              </a:defRPr>
            </a:lvl1pPr>
            <a:lvl2pPr marL="742950" indent="-285750" algn="r">
              <a:spcBef>
                <a:spcPct val="60000"/>
              </a:spcBef>
              <a:defRPr sz="2800">
                <a:solidFill>
                  <a:schemeClr val="bg1"/>
                </a:solidFill>
                <a:latin typeface="Comic Sans MS" panose="030F0702030302020204" pitchFamily="66" charset="0"/>
              </a:defRPr>
            </a:lvl2pPr>
            <a:lvl3pPr marL="1143000" indent="-228600" algn="r">
              <a:spcBef>
                <a:spcPct val="60000"/>
              </a:spcBef>
              <a:defRPr sz="2800">
                <a:solidFill>
                  <a:schemeClr val="bg1"/>
                </a:solidFill>
                <a:latin typeface="Comic Sans MS" panose="030F0702030302020204" pitchFamily="66" charset="0"/>
              </a:defRPr>
            </a:lvl3pPr>
            <a:lvl4pPr marL="1600200" indent="-228600" algn="r">
              <a:spcBef>
                <a:spcPct val="60000"/>
              </a:spcBef>
              <a:defRPr sz="2800">
                <a:solidFill>
                  <a:schemeClr val="bg1"/>
                </a:solidFill>
                <a:latin typeface="Comic Sans MS" panose="030F0702030302020204" pitchFamily="66" charset="0"/>
              </a:defRPr>
            </a:lvl4pPr>
            <a:lvl5pPr marL="2057400" indent="-228600" algn="r">
              <a:spcBef>
                <a:spcPct val="60000"/>
              </a:spcBef>
              <a:defRPr sz="2800">
                <a:solidFill>
                  <a:schemeClr val="bg1"/>
                </a:solidFill>
                <a:latin typeface="Comic Sans MS" panose="030F0702030302020204" pitchFamily="66" charset="0"/>
              </a:defRPr>
            </a:lvl5pPr>
            <a:lvl6pPr marL="2514600" indent="-228600" algn="r" eaLnBrk="0" fontAlgn="base" hangingPunct="0">
              <a:spcBef>
                <a:spcPct val="60000"/>
              </a:spcBef>
              <a:spcAft>
                <a:spcPct val="0"/>
              </a:spcAft>
              <a:defRPr sz="2800">
                <a:solidFill>
                  <a:schemeClr val="bg1"/>
                </a:solidFill>
                <a:latin typeface="Comic Sans MS" panose="030F0702030302020204" pitchFamily="66" charset="0"/>
              </a:defRPr>
            </a:lvl6pPr>
            <a:lvl7pPr marL="2971800" indent="-228600" algn="r" eaLnBrk="0" fontAlgn="base" hangingPunct="0">
              <a:spcBef>
                <a:spcPct val="60000"/>
              </a:spcBef>
              <a:spcAft>
                <a:spcPct val="0"/>
              </a:spcAft>
              <a:defRPr sz="2800">
                <a:solidFill>
                  <a:schemeClr val="bg1"/>
                </a:solidFill>
                <a:latin typeface="Comic Sans MS" panose="030F0702030302020204" pitchFamily="66" charset="0"/>
              </a:defRPr>
            </a:lvl7pPr>
            <a:lvl8pPr marL="3429000" indent="-228600" algn="r" eaLnBrk="0" fontAlgn="base" hangingPunct="0">
              <a:spcBef>
                <a:spcPct val="60000"/>
              </a:spcBef>
              <a:spcAft>
                <a:spcPct val="0"/>
              </a:spcAft>
              <a:defRPr sz="2800">
                <a:solidFill>
                  <a:schemeClr val="bg1"/>
                </a:solidFill>
                <a:latin typeface="Comic Sans MS" panose="030F0702030302020204" pitchFamily="66" charset="0"/>
              </a:defRPr>
            </a:lvl8pPr>
            <a:lvl9pPr marL="3886200" indent="-228600" algn="r" eaLnBrk="0" fontAlgn="base" hangingPunct="0">
              <a:spcBef>
                <a:spcPct val="60000"/>
              </a:spcBef>
              <a:spcAft>
                <a:spcPct val="0"/>
              </a:spcAft>
              <a:defRPr sz="2800">
                <a:solidFill>
                  <a:schemeClr val="bg1"/>
                </a:solidFill>
                <a:latin typeface="Comic Sans MS" panose="030F0702030302020204" pitchFamily="66" charset="0"/>
              </a:defRPr>
            </a:lvl9pPr>
          </a:lstStyle>
          <a:p>
            <a:pPr algn="l">
              <a:spcBef>
                <a:spcPct val="0"/>
              </a:spcBef>
              <a:defRPr/>
            </a:pPr>
            <a:r>
              <a:rPr lang="de-DE" altLang="de-DE" sz="900" dirty="0" smtClean="0">
                <a:solidFill>
                  <a:schemeClr val="bg1">
                    <a:lumMod val="75000"/>
                  </a:schemeClr>
                </a:solidFill>
                <a:latin typeface="Dax-Regular" panose="02000506060000020004" pitchFamily="2" charset="0"/>
                <a:sym typeface="Symbol" panose="05050102010706020507" pitchFamily="18" charset="2"/>
              </a:rPr>
              <a:t> GZD 2016</a:t>
            </a:r>
            <a:endParaRPr lang="de-DE" altLang="de-DE" sz="900" dirty="0" smtClean="0">
              <a:solidFill>
                <a:schemeClr val="bg1">
                  <a:lumMod val="75000"/>
                </a:schemeClr>
              </a:solidFill>
              <a:latin typeface="Dax-Regular" panose="02000506060000020004" pitchFamily="2" charset="0"/>
            </a:endParaRPr>
          </a:p>
        </p:txBody>
      </p:sp>
      <p:sp>
        <p:nvSpPr>
          <p:cNvPr id="5" name="Textfeld 4"/>
          <p:cNvSpPr txBox="1"/>
          <p:nvPr userDrawn="1"/>
        </p:nvSpPr>
        <p:spPr>
          <a:xfrm>
            <a:off x="107504" y="85371"/>
            <a:ext cx="8784976" cy="1323439"/>
          </a:xfrm>
          <a:prstGeom prst="rect">
            <a:avLst/>
          </a:prstGeom>
          <a:noFill/>
          <a:effectLst>
            <a:outerShdw blurRad="50800" dist="63500" dir="2700000" algn="tl" rotWithShape="0">
              <a:prstClr val="black">
                <a:alpha val="69000"/>
              </a:prstClr>
            </a:outerShdw>
          </a:effectLst>
        </p:spPr>
        <p:txBody>
          <a:bodyPr wrap="square" rtlCol="0">
            <a:spAutoFit/>
            <a:scene3d>
              <a:camera prst="orthographicFront"/>
              <a:lightRig rig="threePt" dir="t"/>
            </a:scene3d>
            <a:sp3d extrusionH="57150">
              <a:bevelT w="38100" h="38100"/>
            </a:sp3d>
          </a:bodyPr>
          <a:lstStyle/>
          <a:p>
            <a:r>
              <a:rPr lang="de-DE" sz="8000" b="1" i="1" dirty="0" smtClean="0">
                <a:solidFill>
                  <a:srgbClr val="FF6600"/>
                </a:solidFill>
                <a:latin typeface="DF Script" panose="00000400000000000000" pitchFamily="2" charset="0"/>
              </a:rPr>
              <a:t>Ein Bund mit Gott</a:t>
            </a:r>
          </a:p>
        </p:txBody>
      </p:sp>
      <p:pic>
        <p:nvPicPr>
          <p:cNvPr id="7" name="Grafik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026543" y="6309320"/>
            <a:ext cx="1009953" cy="32237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ransition>
    <p:fade/>
  </p:transition>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1569660"/>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Ich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schreibe mein Gesetz in ihr Herz, es soll ihr ganzes Denken und Handeln </a:t>
            </a:r>
            <a:r>
              <a:rPr lang="de-DE" sz="2400" i="1" dirty="0" err="1" smtClean="0">
                <a:solidFill>
                  <a:schemeClr val="bg1"/>
                </a:solidFill>
                <a:effectLst>
                  <a:outerShdw blurRad="38100" dist="38100" dir="2700000" algn="tl">
                    <a:srgbClr val="000000">
                      <a:alpha val="43137"/>
                    </a:srgbClr>
                  </a:outerShdw>
                </a:effectLst>
                <a:latin typeface="Dax-Regular" panose="02000506060000020004" pitchFamily="2" charset="0"/>
              </a:rPr>
              <a:t>be</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-stimmen</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 </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
        <p:nvSpPr>
          <p:cNvPr id="3" name="Textfeld 2"/>
          <p:cNvSpPr txBox="1"/>
          <p:nvPr/>
        </p:nvSpPr>
        <p:spPr>
          <a:xfrm>
            <a:off x="4355976" y="1263765"/>
            <a:ext cx="4464496" cy="1354217"/>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a:t>
            </a:r>
            <a:r>
              <a:rPr lang="de-DE" sz="2400" dirty="0">
                <a:effectLst>
                  <a:outerShdw blurRad="38100" dist="38100" dir="2700000" algn="tl">
                    <a:srgbClr val="000000">
                      <a:alpha val="43137"/>
                    </a:srgbClr>
                  </a:outerShdw>
                </a:effectLst>
                <a:latin typeface="Dax-Regular" panose="02000506060000020004" pitchFamily="2" charset="0"/>
              </a:rPr>
              <a:t>sehr ungleiche </a:t>
            </a:r>
            <a:r>
              <a:rPr lang="de-DE" sz="2400" dirty="0" smtClean="0">
                <a:effectLst>
                  <a:outerShdw blurRad="38100" dist="38100" dir="2700000" algn="tl">
                    <a:srgbClr val="000000">
                      <a:alpha val="43137"/>
                    </a:srgbClr>
                  </a:outerShdw>
                </a:effectLst>
                <a:latin typeface="Dax-Regular" panose="02000506060000020004" pitchFamily="2" charset="0"/>
              </a:rPr>
              <a:t>Bünde!</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Menschen!</a:t>
            </a:r>
            <a:endParaRPr lang="de-DE" sz="2400" dirty="0">
              <a:effectLst>
                <a:outerShdw blurRad="38100" dist="38100" dir="2700000" algn="tl">
                  <a:srgbClr val="000000">
                    <a:alpha val="43137"/>
                  </a:srgbClr>
                </a:outerShdw>
              </a:effectLst>
              <a:latin typeface="Dax-Regular" panose="02000506060000020004" pitchFamily="2" charset="0"/>
            </a:endParaRPr>
          </a:p>
        </p:txBody>
      </p:sp>
      <p:sp>
        <p:nvSpPr>
          <p:cNvPr id="5" name="Textfeld 4"/>
          <p:cNvSpPr txBox="1"/>
          <p:nvPr/>
        </p:nvSpPr>
        <p:spPr>
          <a:xfrm>
            <a:off x="2123728" y="3080281"/>
            <a:ext cx="4968552" cy="2816156"/>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Der Herr verändert uns durch seinen Geist, damit wir ihm immer ähnlicher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werden…</a:t>
            </a:r>
          </a:p>
          <a:p>
            <a:pPr marL="285750" indent="-285750" algn="r">
              <a:spcAft>
                <a:spcPts val="600"/>
              </a:spcAft>
              <a:buFont typeface="Wingdings" panose="05000000000000000000" pitchFamily="2" charset="2"/>
              <a:buChar char="&amp;"/>
            </a:pP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rPr>
              <a:t> 2. Korinther 3,18 (HFA)</a:t>
            </a:r>
          </a:p>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…wird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unser ganzes Wesen so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umgestaltet …</a:t>
            </a:r>
          </a:p>
          <a:p>
            <a:pPr marL="285750" lvl="0" indent="-285750" algn="r">
              <a:spcAft>
                <a:spcPts val="600"/>
              </a:spcAft>
              <a:buFont typeface="Wingdings" panose="05000000000000000000" pitchFamily="2" charset="2"/>
              <a:buChar char="&amp;"/>
            </a:pPr>
            <a:r>
              <a:rPr lang="de-DE" dirty="0" smtClean="0">
                <a:solidFill>
                  <a:srgbClr val="FFFFFF"/>
                </a:solidFill>
                <a:effectLst>
                  <a:outerShdw blurRad="38100" dist="38100" dir="2700000" algn="tl">
                    <a:srgbClr val="000000">
                      <a:alpha val="43137"/>
                    </a:srgbClr>
                  </a:outerShdw>
                </a:effectLst>
                <a:latin typeface="Dax-Regular" panose="02000506060000020004" pitchFamily="2" charset="0"/>
              </a:rPr>
              <a:t> 2</a:t>
            </a:r>
            <a:r>
              <a:rPr lang="de-DE" dirty="0">
                <a:solidFill>
                  <a:srgbClr val="FFFFFF"/>
                </a:solidFill>
                <a:effectLst>
                  <a:outerShdw blurRad="38100" dist="38100" dir="2700000" algn="tl">
                    <a:srgbClr val="000000">
                      <a:alpha val="43137"/>
                    </a:srgbClr>
                  </a:outerShdw>
                </a:effectLst>
                <a:latin typeface="Dax-Regular" panose="02000506060000020004" pitchFamily="2" charset="0"/>
              </a:rPr>
              <a:t>. Korinther 3,18 </a:t>
            </a:r>
            <a:r>
              <a:rPr lang="de-DE" dirty="0" smtClean="0">
                <a:solidFill>
                  <a:srgbClr val="FFFFFF"/>
                </a:solidFill>
                <a:effectLst>
                  <a:outerShdw blurRad="38100" dist="38100" dir="2700000" algn="tl">
                    <a:srgbClr val="000000">
                      <a:alpha val="43137"/>
                    </a:srgbClr>
                  </a:outerShdw>
                </a:effectLst>
                <a:latin typeface="Dax-Regular" panose="02000506060000020004" pitchFamily="2" charset="0"/>
              </a:rPr>
              <a:t>(NGÜ)</a:t>
            </a:r>
            <a:endParaRPr lang="de-DE" sz="2400" i="1" dirty="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112013501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55976" y="1263765"/>
            <a:ext cx="4464496" cy="1354217"/>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a:t>
            </a:r>
            <a:r>
              <a:rPr lang="de-DE" sz="2400" dirty="0">
                <a:effectLst>
                  <a:outerShdw blurRad="38100" dist="38100" dir="2700000" algn="tl">
                    <a:srgbClr val="000000">
                      <a:alpha val="43137"/>
                    </a:srgbClr>
                  </a:outerShdw>
                </a:effectLst>
                <a:latin typeface="Dax-Regular" panose="02000506060000020004" pitchFamily="2" charset="0"/>
              </a:rPr>
              <a:t>sehr ungleiche </a:t>
            </a:r>
            <a:r>
              <a:rPr lang="de-DE" sz="2400" dirty="0" smtClean="0">
                <a:effectLst>
                  <a:outerShdw blurRad="38100" dist="38100" dir="2700000" algn="tl">
                    <a:srgbClr val="000000">
                      <a:alpha val="43137"/>
                    </a:srgbClr>
                  </a:outerShdw>
                </a:effectLst>
                <a:latin typeface="Dax-Regular" panose="02000506060000020004" pitchFamily="2" charset="0"/>
              </a:rPr>
              <a:t>Bünde!</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Menschen!</a:t>
            </a:r>
            <a:endParaRPr lang="de-DE" sz="2400" dirty="0">
              <a:effectLst>
                <a:outerShdw blurRad="38100" dist="38100" dir="2700000" algn="tl">
                  <a:srgbClr val="000000">
                    <a:alpha val="43137"/>
                  </a:srgbClr>
                </a:outerShdw>
              </a:effectLst>
              <a:latin typeface="Dax-Regular" panose="02000506060000020004" pitchFamily="2" charset="0"/>
            </a:endParaRPr>
          </a:p>
        </p:txBody>
      </p:sp>
      <p:sp>
        <p:nvSpPr>
          <p:cNvPr id="7" name="Textfeld 6"/>
          <p:cNvSpPr txBox="1"/>
          <p:nvPr/>
        </p:nvSpPr>
        <p:spPr>
          <a:xfrm rot="21223750">
            <a:off x="1537164" y="3477657"/>
            <a:ext cx="3600400" cy="1323439"/>
          </a:xfrm>
          <a:prstGeom prst="rect">
            <a:avLst/>
          </a:prstGeom>
          <a:noFill/>
          <a:effectLst>
            <a:outerShdw blurRad="50800" dist="63500" dir="2700000" algn="tl" rotWithShape="0">
              <a:prstClr val="black">
                <a:alpha val="69000"/>
              </a:prstClr>
            </a:outerShdw>
          </a:effectLst>
        </p:spPr>
        <p:txBody>
          <a:bodyPr wrap="square" rtlCol="0">
            <a:spAutoFit/>
            <a:scene3d>
              <a:camera prst="orthographicFront"/>
              <a:lightRig rig="threePt" dir="t"/>
            </a:scene3d>
            <a:sp3d extrusionH="57150">
              <a:bevelT w="38100" h="38100"/>
            </a:sp3d>
          </a:bodyPr>
          <a:lstStyle/>
          <a:p>
            <a:r>
              <a:rPr lang="de-DE" sz="8000" b="1" i="1" dirty="0" smtClean="0">
                <a:solidFill>
                  <a:srgbClr val="FF6600"/>
                </a:solidFill>
                <a:latin typeface="DF Script" panose="00000400000000000000" pitchFamily="2" charset="0"/>
              </a:rPr>
              <a:t>Warum?</a:t>
            </a:r>
            <a:endParaRPr lang="de-DE" sz="8000" b="1" i="1" dirty="0" smtClean="0">
              <a:solidFill>
                <a:srgbClr val="FF6600"/>
              </a:solidFill>
              <a:latin typeface="DF Script" panose="00000400000000000000" pitchFamily="2" charset="0"/>
            </a:endParaRPr>
          </a:p>
        </p:txBody>
      </p:sp>
    </p:spTree>
    <p:extLst>
      <p:ext uri="{BB962C8B-B14F-4D97-AF65-F5344CB8AC3E}">
        <p14:creationId xmlns:p14="http://schemas.microsoft.com/office/powerpoint/2010/main" val="284417948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55976" y="1263765"/>
            <a:ext cx="4464496" cy="1354217"/>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a:t>
            </a:r>
            <a:r>
              <a:rPr lang="de-DE" sz="2400" dirty="0">
                <a:effectLst>
                  <a:outerShdw blurRad="38100" dist="38100" dir="2700000" algn="tl">
                    <a:srgbClr val="000000">
                      <a:alpha val="43137"/>
                    </a:srgbClr>
                  </a:outerShdw>
                </a:effectLst>
                <a:latin typeface="Dax-Regular" panose="02000506060000020004" pitchFamily="2" charset="0"/>
              </a:rPr>
              <a:t>sehr ungleiche </a:t>
            </a:r>
            <a:r>
              <a:rPr lang="de-DE" sz="2400" dirty="0" smtClean="0">
                <a:effectLst>
                  <a:outerShdw blurRad="38100" dist="38100" dir="2700000" algn="tl">
                    <a:srgbClr val="000000">
                      <a:alpha val="43137"/>
                    </a:srgbClr>
                  </a:outerShdw>
                </a:effectLst>
                <a:latin typeface="Dax-Regular" panose="02000506060000020004" pitchFamily="2" charset="0"/>
              </a:rPr>
              <a:t>Bünde!</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Menschen!</a:t>
            </a:r>
            <a:endParaRPr lang="de-DE" sz="2400" dirty="0">
              <a:effectLst>
                <a:outerShdw blurRad="38100" dist="38100" dir="2700000" algn="tl">
                  <a:srgbClr val="000000">
                    <a:alpha val="43137"/>
                  </a:srgbClr>
                </a:outerShdw>
              </a:effectLst>
              <a:latin typeface="Dax-Regular" panose="02000506060000020004" pitchFamily="2" charset="0"/>
            </a:endParaRPr>
          </a:p>
        </p:txBody>
      </p:sp>
      <p:sp>
        <p:nvSpPr>
          <p:cNvPr id="6" name="Textfeld 5"/>
          <p:cNvSpPr txBox="1"/>
          <p:nvPr/>
        </p:nvSpPr>
        <p:spPr>
          <a:xfrm rot="21223750">
            <a:off x="1537164" y="3477657"/>
            <a:ext cx="3600400" cy="1323439"/>
          </a:xfrm>
          <a:prstGeom prst="rect">
            <a:avLst/>
          </a:prstGeom>
          <a:noFill/>
          <a:effectLst>
            <a:outerShdw blurRad="50800" dist="63500" dir="2700000" algn="tl" rotWithShape="0">
              <a:prstClr val="black">
                <a:alpha val="69000"/>
              </a:prstClr>
            </a:outerShdw>
          </a:effectLst>
        </p:spPr>
        <p:txBody>
          <a:bodyPr wrap="square" rtlCol="0">
            <a:spAutoFit/>
            <a:scene3d>
              <a:camera prst="orthographicFront"/>
              <a:lightRig rig="threePt" dir="t"/>
            </a:scene3d>
            <a:sp3d extrusionH="57150">
              <a:bevelT w="38100" h="38100"/>
            </a:sp3d>
          </a:bodyPr>
          <a:lstStyle/>
          <a:p>
            <a:r>
              <a:rPr lang="de-DE" sz="8000" b="1" i="1" dirty="0" smtClean="0">
                <a:solidFill>
                  <a:srgbClr val="FF6600"/>
                </a:solidFill>
                <a:latin typeface="DF Script" panose="00000400000000000000" pitchFamily="2" charset="0"/>
              </a:rPr>
              <a:t>Warum?</a:t>
            </a:r>
            <a:endParaRPr lang="de-DE" sz="8000" b="1" i="1" dirty="0" smtClean="0">
              <a:solidFill>
                <a:srgbClr val="FF6600"/>
              </a:solidFill>
              <a:latin typeface="DF Script" panose="00000400000000000000" pitchFamily="2" charset="0"/>
            </a:endParaRPr>
          </a:p>
        </p:txBody>
      </p:sp>
      <p:sp>
        <p:nvSpPr>
          <p:cNvPr id="4" name="Textfeld 3"/>
          <p:cNvSpPr txBox="1"/>
          <p:nvPr/>
        </p:nvSpPr>
        <p:spPr>
          <a:xfrm>
            <a:off x="179512" y="1268760"/>
            <a:ext cx="3816424" cy="2292935"/>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So soll auch euer Licht vor den Menschen leuchten: Sie sollen eure guten Werke sehen und euren Vater im Himmel preisen</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a:t>
            </a:r>
          </a:p>
          <a:p>
            <a:pPr lvl="0" algn="r">
              <a:spcAft>
                <a:spcPts val="600"/>
              </a:spcAft>
            </a:pPr>
            <a:r>
              <a:rPr lang="de-DE" dirty="0" smtClean="0">
                <a:solidFill>
                  <a:srgbClr val="FFFFFF"/>
                </a:solidFill>
                <a:effectLst>
                  <a:outerShdw blurRad="38100" dist="38100" dir="2700000" algn="tl">
                    <a:srgbClr val="000000">
                      <a:alpha val="43137"/>
                    </a:srgbClr>
                  </a:outerShdw>
                </a:effectLst>
                <a:latin typeface="Dax-Regular" panose="02000506060000020004" pitchFamily="2" charset="0"/>
                <a:sym typeface="Wingdings" panose="05000000000000000000" pitchFamily="2" charset="2"/>
              </a:rPr>
              <a:t> </a:t>
            </a:r>
            <a:r>
              <a:rPr lang="de-DE" dirty="0" smtClean="0">
                <a:solidFill>
                  <a:srgbClr val="FFFFFF"/>
                </a:solidFill>
                <a:effectLst>
                  <a:outerShdw blurRad="38100" dist="38100" dir="2700000" algn="tl">
                    <a:srgbClr val="000000">
                      <a:alpha val="43137"/>
                    </a:srgbClr>
                  </a:outerShdw>
                </a:effectLst>
                <a:latin typeface="Dax-Regular" panose="02000506060000020004" pitchFamily="2" charset="0"/>
              </a:rPr>
              <a:t>Matthäus 5,16 (NGÜ)</a:t>
            </a:r>
            <a:endParaRPr lang="de-DE" i="1" dirty="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360928189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03648" y="1514688"/>
            <a:ext cx="6264696" cy="1923604"/>
          </a:xfrm>
          <a:prstGeom prst="rect">
            <a:avLst/>
          </a:prstGeom>
          <a:solidFill>
            <a:srgbClr val="000000">
              <a:alpha val="50196"/>
            </a:srgbClr>
          </a:solidFill>
          <a:effectLst>
            <a:softEdge rad="31750"/>
          </a:effectLst>
        </p:spPr>
        <p:txBody>
          <a:bodyPr wrap="square" rtlCol="0">
            <a:spAutoFit/>
          </a:bodyPr>
          <a:lstStyle/>
          <a:p>
            <a:pPr algn="ctr">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Jesus nahm ebenso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auch den Kelch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r>
            <a:b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b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nach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dem Mahl und sagte: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r>
            <a:b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b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Dieser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Kelch ist der neue Bund in meinem Blut, das für euch vergossen wird</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a:t>
            </a:r>
          </a:p>
          <a:p>
            <a:pPr algn="ctr">
              <a:spcAft>
                <a:spcPts val="600"/>
              </a:spcAft>
            </a:pP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sym typeface="Wingdings" panose="05000000000000000000" pitchFamily="2" charset="2"/>
              </a:rPr>
              <a:t> </a:t>
            </a: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rPr>
              <a:t>Lukas 22,20</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53582188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8784976" cy="4893647"/>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baseline="30000" dirty="0" smtClean="0">
                <a:solidFill>
                  <a:schemeClr val="bg1"/>
                </a:solidFill>
                <a:effectLst>
                  <a:outerShdw blurRad="38100" dist="38100" dir="2700000" algn="tl">
                    <a:srgbClr val="000000">
                      <a:alpha val="43137"/>
                    </a:srgbClr>
                  </a:outerShdw>
                </a:effectLst>
                <a:latin typeface="Dax-Regular" panose="02000506060000020004" pitchFamily="2" charset="0"/>
              </a:rPr>
              <a:t>31</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So spricht der Herr: "Es kommt die Zeit, in der ich mit dem Volk Israel und dem Volk von </a:t>
            </a:r>
            <a:r>
              <a:rPr lang="de-DE" sz="2400" i="1" dirty="0" err="1">
                <a:solidFill>
                  <a:schemeClr val="bg1"/>
                </a:solidFill>
                <a:effectLst>
                  <a:outerShdw blurRad="38100" dist="38100" dir="2700000" algn="tl">
                    <a:srgbClr val="000000">
                      <a:alpha val="43137"/>
                    </a:srgbClr>
                  </a:outerShdw>
                </a:effectLst>
                <a:latin typeface="Dax-Regular" panose="02000506060000020004" pitchFamily="2" charset="0"/>
              </a:rPr>
              <a:t>Juda</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 einen neuen Bund schließe</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baseline="30000" dirty="0" smtClean="0">
                <a:solidFill>
                  <a:schemeClr val="bg1"/>
                </a:solidFill>
                <a:effectLst>
                  <a:outerShdw blurRad="38100" dist="38100" dir="2700000" algn="tl">
                    <a:srgbClr val="000000">
                      <a:alpha val="43137"/>
                    </a:srgbClr>
                  </a:outerShdw>
                </a:effectLst>
                <a:latin typeface="Dax-Regular" panose="02000506060000020004" pitchFamily="2" charset="0"/>
              </a:rPr>
              <a:t>32</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Er ist nicht mit dem zu vergleichen, den ich damals mit ihren Vorfahren schloss, als ich sie mit starker Hand aus Ägypten befreite. Diesen Bund haben sie gebrochen, obwohl ich doch ihr Herr war</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baseline="30000" dirty="0" smtClean="0">
                <a:solidFill>
                  <a:schemeClr val="bg1"/>
                </a:solidFill>
                <a:effectLst>
                  <a:outerShdw blurRad="38100" dist="38100" dir="2700000" algn="tl">
                    <a:srgbClr val="000000">
                      <a:alpha val="43137"/>
                    </a:srgbClr>
                  </a:outerShdw>
                </a:effectLst>
                <a:latin typeface="Dax-Regular" panose="02000506060000020004" pitchFamily="2" charset="0"/>
              </a:rPr>
              <a:t>33</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Der neue Bund mit dem Volk Israel wird ganz anders aussehen: Ich schreibe mein Gesetz in ihr Herz, es soll ihr ganzes Denken und Handeln bestimmen. Ich werde ihr Gott sein, und sie werden mein Volk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sein. </a:t>
            </a:r>
            <a:r>
              <a:rPr lang="de-DE" sz="2400" i="1" baseline="30000" dirty="0" smtClean="0">
                <a:solidFill>
                  <a:schemeClr val="bg1"/>
                </a:solidFill>
                <a:effectLst>
                  <a:outerShdw blurRad="38100" dist="38100" dir="2700000" algn="tl">
                    <a:srgbClr val="000000">
                      <a:alpha val="43137"/>
                    </a:srgbClr>
                  </a:outerShdw>
                </a:effectLst>
                <a:latin typeface="Dax-Regular" panose="02000506060000020004" pitchFamily="2" charset="0"/>
              </a:rPr>
              <a:t>34</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Niemand muss dann den anderen noch belehren, keiner braucht seinem Bruder mehr zu sagen: 'Erkenne doch den Herrn!' Denn alle - vom Kleinsten bis zum Größten - werden erkennen, wer ich bin. Ich vergebe ihnen ihre Schuld und denke nicht mehr an ihre Sünden. Mein Wort gilt</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sym typeface="Wingdings" panose="05000000000000000000" pitchFamily="2" charset="2"/>
              </a:rPr>
              <a:t> </a:t>
            </a: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rPr>
              <a:t>Jeremia 31,31-34 (HFA)</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2881146190"/>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830997"/>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ich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schließe mit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dem Volk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einen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neuen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Bund …</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1770584269"/>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830997"/>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ich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schließe mit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dem Volk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einen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neuen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Bund …</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
        <p:nvSpPr>
          <p:cNvPr id="3" name="Textfeld 2"/>
          <p:cNvSpPr txBox="1"/>
          <p:nvPr/>
        </p:nvSpPr>
        <p:spPr>
          <a:xfrm>
            <a:off x="4355976" y="1263765"/>
            <a:ext cx="4464496" cy="461665"/>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endParaRPr lang="de-DE" sz="1400" dirty="0" smtClean="0">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688734926"/>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830997"/>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ich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schließe mit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dem Volk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einen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neuen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Bund …</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
        <p:nvSpPr>
          <p:cNvPr id="3" name="Textfeld 2"/>
          <p:cNvSpPr txBox="1"/>
          <p:nvPr/>
        </p:nvSpPr>
        <p:spPr>
          <a:xfrm>
            <a:off x="4355976" y="1263765"/>
            <a:ext cx="4464496" cy="461665"/>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endParaRPr lang="de-DE" sz="1400" dirty="0" smtClean="0">
              <a:effectLst>
                <a:outerShdw blurRad="38100" dist="38100" dir="2700000" algn="tl">
                  <a:srgbClr val="000000">
                    <a:alpha val="43137"/>
                  </a:srgbClr>
                </a:outerShdw>
              </a:effectLst>
              <a:latin typeface="Dax-Regular" panose="02000506060000020004" pitchFamily="2" charset="0"/>
            </a:endParaRPr>
          </a:p>
        </p:txBody>
      </p:sp>
      <p:sp>
        <p:nvSpPr>
          <p:cNvPr id="5" name="Textfeld 4"/>
          <p:cNvSpPr txBox="1"/>
          <p:nvPr/>
        </p:nvSpPr>
        <p:spPr>
          <a:xfrm>
            <a:off x="2483768" y="2420888"/>
            <a:ext cx="3816424" cy="2292935"/>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Als Simon Petrus das sah, warf er sich vor Jesus auf die Knie und sagte: »Herr, geh fort von mir! Ich bin ein sündiger Mensch</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a:t>
            </a:r>
          </a:p>
          <a:p>
            <a:pPr algn="r">
              <a:spcAft>
                <a:spcPts val="600"/>
              </a:spcAft>
            </a:pPr>
            <a:r>
              <a:rPr lang="de-DE" dirty="0">
                <a:solidFill>
                  <a:schemeClr val="bg1"/>
                </a:solidFill>
                <a:effectLst>
                  <a:outerShdw blurRad="38100" dist="38100" dir="2700000" algn="tl">
                    <a:srgbClr val="000000">
                      <a:alpha val="43137"/>
                    </a:srgbClr>
                  </a:outerShdw>
                </a:effectLst>
                <a:latin typeface="Dax-Regular" panose="02000506060000020004" pitchFamily="2" charset="0"/>
                <a:sym typeface="Wingdings" panose="05000000000000000000" pitchFamily="2" charset="2"/>
              </a:rPr>
              <a:t> </a:t>
            </a: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rPr>
              <a:t>Lukas 5,8 (NGÜ)</a:t>
            </a:r>
            <a:endParaRPr lang="de-DE" sz="1400" dirty="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363525660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1569660"/>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Der Bund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ist nicht mit dem zu vergleichen, den ich damals mit ihren Vorfahren schloss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
        <p:nvSpPr>
          <p:cNvPr id="3" name="Textfeld 2"/>
          <p:cNvSpPr txBox="1"/>
          <p:nvPr/>
        </p:nvSpPr>
        <p:spPr>
          <a:xfrm>
            <a:off x="4355976" y="1263765"/>
            <a:ext cx="4464496" cy="907941"/>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p>
          <a:p>
            <a:pPr algn="r">
              <a:spcAft>
                <a:spcPts val="600"/>
              </a:spcAft>
            </a:pPr>
            <a:r>
              <a:rPr lang="de-DE" sz="2400" dirty="0">
                <a:effectLst>
                  <a:outerShdw blurRad="38100" dist="38100" dir="2700000" algn="tl">
                    <a:srgbClr val="000000">
                      <a:alpha val="43137"/>
                    </a:srgbClr>
                  </a:outerShdw>
                </a:effectLst>
                <a:latin typeface="Dax-Regular" panose="02000506060000020004" pitchFamily="2" charset="0"/>
              </a:rPr>
              <a:t>&gt; Zwei sehr ungleiche </a:t>
            </a:r>
            <a:r>
              <a:rPr lang="de-DE" sz="2400" dirty="0" smtClean="0">
                <a:effectLst>
                  <a:outerShdw blurRad="38100" dist="38100" dir="2700000" algn="tl">
                    <a:srgbClr val="000000">
                      <a:alpha val="43137"/>
                    </a:srgbClr>
                  </a:outerShdw>
                </a:effectLst>
                <a:latin typeface="Dax-Regular" panose="02000506060000020004" pitchFamily="2" charset="0"/>
              </a:rPr>
              <a:t>Bünde!</a:t>
            </a:r>
            <a:endParaRPr lang="de-DE" sz="2400" dirty="0">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1123150232"/>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1569660"/>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Der Bund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ist nicht mit dem zu vergleichen, den ich damals mit ihren Vorfahren schloss </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
        <p:nvSpPr>
          <p:cNvPr id="3" name="Textfeld 2"/>
          <p:cNvSpPr txBox="1"/>
          <p:nvPr/>
        </p:nvSpPr>
        <p:spPr>
          <a:xfrm>
            <a:off x="4355976" y="1263765"/>
            <a:ext cx="4464496" cy="907941"/>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p>
          <a:p>
            <a:pPr algn="r">
              <a:spcAft>
                <a:spcPts val="600"/>
              </a:spcAft>
            </a:pPr>
            <a:r>
              <a:rPr lang="de-DE" sz="2400" dirty="0">
                <a:effectLst>
                  <a:outerShdw blurRad="38100" dist="38100" dir="2700000" algn="tl">
                    <a:srgbClr val="000000">
                      <a:alpha val="43137"/>
                    </a:srgbClr>
                  </a:outerShdw>
                </a:effectLst>
                <a:latin typeface="Dax-Regular" panose="02000506060000020004" pitchFamily="2" charset="0"/>
              </a:rPr>
              <a:t>&gt; Zwei sehr ungleiche </a:t>
            </a:r>
            <a:r>
              <a:rPr lang="de-DE" sz="2400" dirty="0" smtClean="0">
                <a:effectLst>
                  <a:outerShdw blurRad="38100" dist="38100" dir="2700000" algn="tl">
                    <a:srgbClr val="000000">
                      <a:alpha val="43137"/>
                    </a:srgbClr>
                  </a:outerShdw>
                </a:effectLst>
                <a:latin typeface="Dax-Regular" panose="02000506060000020004" pitchFamily="2" charset="0"/>
              </a:rPr>
              <a:t>Bünde!</a:t>
            </a:r>
            <a:endParaRPr lang="de-DE" sz="2400" dirty="0">
              <a:effectLst>
                <a:outerShdw blurRad="38100" dist="38100" dir="2700000" algn="tl">
                  <a:srgbClr val="000000">
                    <a:alpha val="43137"/>
                  </a:srgbClr>
                </a:outerShdw>
              </a:effectLst>
              <a:latin typeface="Dax-Regular" panose="02000506060000020004" pitchFamily="2" charset="0"/>
            </a:endParaRPr>
          </a:p>
        </p:txBody>
      </p:sp>
      <p:sp>
        <p:nvSpPr>
          <p:cNvPr id="5" name="Textfeld 4"/>
          <p:cNvSpPr txBox="1"/>
          <p:nvPr/>
        </p:nvSpPr>
        <p:spPr>
          <a:xfrm>
            <a:off x="2123728" y="3080281"/>
            <a:ext cx="4968552" cy="2662267"/>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Der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Menschensohn ist nicht </a:t>
            </a:r>
            <a:r>
              <a:rPr lang="de-DE" sz="2400" i="1" dirty="0" err="1" smtClean="0">
                <a:solidFill>
                  <a:schemeClr val="bg1"/>
                </a:solidFill>
                <a:effectLst>
                  <a:outerShdw blurRad="38100" dist="38100" dir="2700000" algn="tl">
                    <a:srgbClr val="000000">
                      <a:alpha val="43137"/>
                    </a:srgbClr>
                  </a:outerShdw>
                </a:effectLst>
                <a:latin typeface="Dax-Regular" panose="02000506060000020004" pitchFamily="2" charset="0"/>
              </a:rPr>
              <a:t>gekom-men</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 um sich bedienen zu lassen. Er kam, um zu dienen und sein Leben hinzugeben, damit viele Menschen aus der Gewalt des Bösen befreit werden.</a:t>
            </a:r>
            <a:endPar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endParaRPr>
          </a:p>
          <a:p>
            <a:pPr algn="r">
              <a:spcAft>
                <a:spcPts val="600"/>
              </a:spcAft>
            </a:pPr>
            <a:r>
              <a:rPr lang="de-DE" dirty="0">
                <a:solidFill>
                  <a:schemeClr val="bg1"/>
                </a:solidFill>
                <a:effectLst>
                  <a:outerShdw blurRad="38100" dist="38100" dir="2700000" algn="tl">
                    <a:srgbClr val="000000">
                      <a:alpha val="43137"/>
                    </a:srgbClr>
                  </a:outerShdw>
                </a:effectLst>
                <a:latin typeface="Dax-Regular" panose="02000506060000020004" pitchFamily="2" charset="0"/>
                <a:sym typeface="Wingdings" panose="05000000000000000000" pitchFamily="2" charset="2"/>
              </a:rPr>
              <a:t> </a:t>
            </a:r>
            <a:r>
              <a:rPr lang="de-DE" dirty="0" smtClean="0">
                <a:solidFill>
                  <a:schemeClr val="bg1"/>
                </a:solidFill>
                <a:effectLst>
                  <a:outerShdw blurRad="38100" dist="38100" dir="2700000" algn="tl">
                    <a:srgbClr val="000000">
                      <a:alpha val="43137"/>
                    </a:srgbClr>
                  </a:outerShdw>
                </a:effectLst>
                <a:latin typeface="Dax-Regular" panose="02000506060000020004" pitchFamily="2" charset="0"/>
              </a:rPr>
              <a:t>Matthäus 20,28 (HFA)</a:t>
            </a:r>
            <a:endParaRPr lang="de-DE" sz="1400" dirty="0">
              <a:solidFill>
                <a:schemeClr val="bg1"/>
              </a:solidFill>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2168867980"/>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9512" y="1268760"/>
            <a:ext cx="3816424" cy="1569660"/>
          </a:xfrm>
          <a:prstGeom prst="rect">
            <a:avLst/>
          </a:prstGeom>
          <a:solidFill>
            <a:srgbClr val="000000">
              <a:alpha val="50196"/>
            </a:srgbClr>
          </a:solidFill>
          <a:effectLst>
            <a:softEdge rad="31750"/>
          </a:effectLst>
        </p:spPr>
        <p:txBody>
          <a:bodyPr wrap="square" rtlCol="0">
            <a:spAutoFit/>
          </a:bodyPr>
          <a:lstStyle/>
          <a:p>
            <a:pPr algn="just">
              <a:spcAft>
                <a:spcPts val="600"/>
              </a:spcAft>
            </a:pP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Ich </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schreibe mein Gesetz in ihr Herz, es soll ihr ganzes Denken und Handeln </a:t>
            </a:r>
            <a:r>
              <a:rPr lang="de-DE" sz="2400" i="1" dirty="0" err="1" smtClean="0">
                <a:solidFill>
                  <a:schemeClr val="bg1"/>
                </a:solidFill>
                <a:effectLst>
                  <a:outerShdw blurRad="38100" dist="38100" dir="2700000" algn="tl">
                    <a:srgbClr val="000000">
                      <a:alpha val="43137"/>
                    </a:srgbClr>
                  </a:outerShdw>
                </a:effectLst>
                <a:latin typeface="Dax-Regular" panose="02000506060000020004" pitchFamily="2" charset="0"/>
              </a:rPr>
              <a:t>be</a:t>
            </a:r>
            <a:r>
              <a:rPr lang="de-DE" sz="2400" i="1" dirty="0" smtClean="0">
                <a:solidFill>
                  <a:schemeClr val="bg1"/>
                </a:solidFill>
                <a:effectLst>
                  <a:outerShdw blurRad="38100" dist="38100" dir="2700000" algn="tl">
                    <a:srgbClr val="000000">
                      <a:alpha val="43137"/>
                    </a:srgbClr>
                  </a:outerShdw>
                </a:effectLst>
                <a:latin typeface="Dax-Regular" panose="02000506060000020004" pitchFamily="2" charset="0"/>
              </a:rPr>
              <a:t>-stimmen</a:t>
            </a:r>
            <a:r>
              <a:rPr lang="de-DE" sz="2400" i="1" dirty="0">
                <a:solidFill>
                  <a:schemeClr val="bg1"/>
                </a:solidFill>
                <a:effectLst>
                  <a:outerShdw blurRad="38100" dist="38100" dir="2700000" algn="tl">
                    <a:srgbClr val="000000">
                      <a:alpha val="43137"/>
                    </a:srgbClr>
                  </a:outerShdw>
                </a:effectLst>
                <a:latin typeface="Dax-Regular" panose="02000506060000020004" pitchFamily="2" charset="0"/>
              </a:rPr>
              <a:t>. </a:t>
            </a:r>
            <a:endParaRPr lang="de-DE" sz="1400" dirty="0" smtClean="0">
              <a:solidFill>
                <a:schemeClr val="bg1"/>
              </a:solidFill>
              <a:effectLst>
                <a:outerShdw blurRad="38100" dist="38100" dir="2700000" algn="tl">
                  <a:srgbClr val="000000">
                    <a:alpha val="43137"/>
                  </a:srgbClr>
                </a:outerShdw>
              </a:effectLst>
              <a:latin typeface="Dax-Regular" panose="02000506060000020004" pitchFamily="2" charset="0"/>
            </a:endParaRPr>
          </a:p>
        </p:txBody>
      </p:sp>
      <p:sp>
        <p:nvSpPr>
          <p:cNvPr id="3" name="Textfeld 2"/>
          <p:cNvSpPr txBox="1"/>
          <p:nvPr/>
        </p:nvSpPr>
        <p:spPr>
          <a:xfrm>
            <a:off x="4355976" y="1263765"/>
            <a:ext cx="4464496" cy="1354217"/>
          </a:xfrm>
          <a:prstGeom prst="rect">
            <a:avLst/>
          </a:prstGeom>
          <a:solidFill>
            <a:schemeClr val="bg1">
              <a:alpha val="50196"/>
            </a:schemeClr>
          </a:solidFill>
          <a:effectLst>
            <a:softEdge rad="31750"/>
          </a:effectLst>
        </p:spPr>
        <p:txBody>
          <a:bodyPr wrap="square" rtlCol="0">
            <a:spAutoFit/>
          </a:bodyPr>
          <a:lstStyle/>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Partner!</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a:t>
            </a:r>
            <a:r>
              <a:rPr lang="de-DE" sz="2400" dirty="0">
                <a:effectLst>
                  <a:outerShdw blurRad="38100" dist="38100" dir="2700000" algn="tl">
                    <a:srgbClr val="000000">
                      <a:alpha val="43137"/>
                    </a:srgbClr>
                  </a:outerShdw>
                </a:effectLst>
                <a:latin typeface="Dax-Regular" panose="02000506060000020004" pitchFamily="2" charset="0"/>
              </a:rPr>
              <a:t>sehr ungleiche </a:t>
            </a:r>
            <a:r>
              <a:rPr lang="de-DE" sz="2400" dirty="0" smtClean="0">
                <a:effectLst>
                  <a:outerShdw blurRad="38100" dist="38100" dir="2700000" algn="tl">
                    <a:srgbClr val="000000">
                      <a:alpha val="43137"/>
                    </a:srgbClr>
                  </a:outerShdw>
                </a:effectLst>
                <a:latin typeface="Dax-Regular" panose="02000506060000020004" pitchFamily="2" charset="0"/>
              </a:rPr>
              <a:t>Bünde!</a:t>
            </a:r>
          </a:p>
          <a:p>
            <a:pPr algn="r">
              <a:spcAft>
                <a:spcPts val="600"/>
              </a:spcAft>
            </a:pPr>
            <a:r>
              <a:rPr lang="de-DE" sz="2400" dirty="0" smtClean="0">
                <a:effectLst>
                  <a:outerShdw blurRad="38100" dist="38100" dir="2700000" algn="tl">
                    <a:srgbClr val="000000">
                      <a:alpha val="43137"/>
                    </a:srgbClr>
                  </a:outerShdw>
                </a:effectLst>
                <a:latin typeface="Dax-Regular" panose="02000506060000020004" pitchFamily="2" charset="0"/>
              </a:rPr>
              <a:t>&gt; Zwei sehr ungleiche Menschen!</a:t>
            </a:r>
            <a:endParaRPr lang="de-DE" sz="2400" dirty="0">
              <a:effectLst>
                <a:outerShdw blurRad="38100" dist="38100" dir="2700000" algn="tl">
                  <a:srgbClr val="000000">
                    <a:alpha val="43137"/>
                  </a:srgbClr>
                </a:outerShdw>
              </a:effectLst>
              <a:latin typeface="Dax-Regular" panose="02000506060000020004" pitchFamily="2" charset="0"/>
            </a:endParaRPr>
          </a:p>
        </p:txBody>
      </p:sp>
    </p:spTree>
    <p:extLst>
      <p:ext uri="{BB962C8B-B14F-4D97-AF65-F5344CB8AC3E}">
        <p14:creationId xmlns:p14="http://schemas.microsoft.com/office/powerpoint/2010/main" val="92588912"/>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2800" dirty="0" smtClean="0">
            <a:solidFill>
              <a:schemeClr val="bg1"/>
            </a:solidFill>
            <a:latin typeface="Dax-Regular" panose="02000506060000020004" pitchFamily="2" charset="0"/>
          </a:defRPr>
        </a:defPPr>
      </a:lstStyle>
    </a:tx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Bildschirmpräsentation (4:3)</PresentationFormat>
  <Paragraphs>40</Paragraphs>
  <Slides>12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DF Script</vt:lpstr>
      <vt:lpstr>Dax-Regular</vt:lpstr>
      <vt:lpstr>Wingdings</vt:lpstr>
      <vt:lpstr>Arial</vt:lpstr>
      <vt:lpstr>Symbol</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GZD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Ulrich Abels</dc:creator>
  <cp:lastModifiedBy>Ulrich Abels</cp:lastModifiedBy>
  <cp:revision>151</cp:revision>
  <dcterms:created xsi:type="dcterms:W3CDTF">2011-03-10T11:34:08Z</dcterms:created>
  <dcterms:modified xsi:type="dcterms:W3CDTF">2016-03-20T05:06:49Z</dcterms:modified>
</cp:coreProperties>
</file>