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0" r:id="rId1"/>
  </p:sldMasterIdLst>
  <p:notesMasterIdLst>
    <p:notesMasterId r:id="rId23"/>
  </p:notesMasterIdLst>
  <p:sldIdLst>
    <p:sldId id="340" r:id="rId2"/>
    <p:sldId id="409" r:id="rId3"/>
    <p:sldId id="408" r:id="rId4"/>
    <p:sldId id="407" r:id="rId5"/>
    <p:sldId id="406" r:id="rId6"/>
    <p:sldId id="405" r:id="rId7"/>
    <p:sldId id="404" r:id="rId8"/>
    <p:sldId id="410" r:id="rId9"/>
    <p:sldId id="403" r:id="rId10"/>
    <p:sldId id="397" r:id="rId11"/>
    <p:sldId id="398" r:id="rId12"/>
    <p:sldId id="411" r:id="rId13"/>
    <p:sldId id="412" r:id="rId14"/>
    <p:sldId id="417" r:id="rId15"/>
    <p:sldId id="414" r:id="rId16"/>
    <p:sldId id="415" r:id="rId17"/>
    <p:sldId id="413" r:id="rId18"/>
    <p:sldId id="416" r:id="rId19"/>
    <p:sldId id="418" r:id="rId20"/>
    <p:sldId id="419" r:id="rId21"/>
    <p:sldId id="420" r:id="rId22"/>
  </p:sldIdLst>
  <p:sldSz cx="9144000" cy="6858000" type="screen4x3"/>
  <p:notesSz cx="6858000" cy="9144000"/>
  <p:embeddedFontLst>
    <p:embeddedFont>
      <p:font typeface="Comic Sans MS" panose="030F0702030302020204" pitchFamily="66" charset="0"/>
      <p:regular r:id="rId24"/>
      <p:bold r:id="rId25"/>
    </p:embeddedFont>
    <p:embeddedFont>
      <p:font typeface="Dax-Bold" panose="02000506060000020004" pitchFamily="2" charset="0"/>
      <p:regular r:id="rId26"/>
    </p:embeddedFont>
    <p:embeddedFont>
      <p:font typeface="Dax-Regular" panose="02000506060000020004" pitchFamily="2" charset="0"/>
      <p:regular r:id="rId27"/>
    </p:embeddedFont>
    <p:embeddedFont>
      <p:font typeface="Calibri" panose="020F0502020204030204" pitchFamily="34" charset="0"/>
      <p:regular r:id="rId28"/>
      <p:bold r:id="rId29"/>
      <p:italic r:id="rId30"/>
      <p:boldItalic r:id="rId31"/>
    </p:embeddedFont>
  </p:embeddedFont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Dax-Regular" panose="02000506060000020004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Dax-Regular" panose="02000506060000020004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Dax-Regular" panose="02000506060000020004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Dax-Regular" panose="02000506060000020004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Dax-Regular" panose="02000506060000020004" pitchFamily="2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Dax-Regular" panose="02000506060000020004" pitchFamily="2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Dax-Regular" panose="02000506060000020004" pitchFamily="2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Dax-Regular" panose="02000506060000020004" pitchFamily="2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Dax-Regular" panose="02000506060000020004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6600"/>
    <a:srgbClr val="FF5050"/>
    <a:srgbClr val="FFFFFF"/>
    <a:srgbClr val="C00000"/>
    <a:srgbClr val="336699"/>
    <a:srgbClr val="000000"/>
    <a:srgbClr val="204162"/>
    <a:srgbClr val="2A547E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3" autoAdjust="0"/>
    <p:restoredTop sz="94660"/>
  </p:normalViewPr>
  <p:slideViewPr>
    <p:cSldViewPr>
      <p:cViewPr varScale="1">
        <p:scale>
          <a:sx n="122" d="100"/>
          <a:sy n="122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C6953-1BAC-4397-88CE-3A94877DA8D1}" type="datetimeFigureOut">
              <a:rPr lang="de-DE" smtClean="0"/>
              <a:t>26.07.2015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22A67-D99D-4570-A5AA-7F9A54D869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95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4215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8"/>
          <p:cNvSpPr txBox="1">
            <a:spLocks noChangeArrowheads="1"/>
          </p:cNvSpPr>
          <p:nvPr/>
        </p:nvSpPr>
        <p:spPr bwMode="auto">
          <a:xfrm>
            <a:off x="8332621" y="6582514"/>
            <a:ext cx="77588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>
              <a:spcBef>
                <a:spcPct val="60000"/>
              </a:spcBef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algn="r">
              <a:spcBef>
                <a:spcPct val="60000"/>
              </a:spcBef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algn="r">
              <a:spcBef>
                <a:spcPct val="60000"/>
              </a:spcBef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algn="r">
              <a:spcBef>
                <a:spcPct val="60000"/>
              </a:spcBef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algn="r">
              <a:spcBef>
                <a:spcPct val="60000"/>
              </a:spcBef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6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6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6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6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0"/>
              </a:spcBef>
              <a:defRPr/>
            </a:pPr>
            <a:r>
              <a:rPr lang="de-DE" altLang="de-DE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x-Regular" panose="02000506060000020004" pitchFamily="2" charset="0"/>
                <a:sym typeface="Symbol" panose="05050102010706020507" pitchFamily="18" charset="2"/>
              </a:rPr>
              <a:t> GZD 2015</a:t>
            </a:r>
            <a:endParaRPr lang="de-DE" altLang="de-DE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Dax-Regular" panose="02000506060000020004" pitchFamily="2" charset="0"/>
            </a:endParaRPr>
          </a:p>
        </p:txBody>
      </p:sp>
      <p:sp>
        <p:nvSpPr>
          <p:cNvPr id="7" name="Rechteck 6"/>
          <p:cNvSpPr/>
          <p:nvPr userDrawn="1"/>
        </p:nvSpPr>
        <p:spPr>
          <a:xfrm>
            <a:off x="179513" y="118954"/>
            <a:ext cx="8768770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l">
              <a:lnSpc>
                <a:spcPts val="6000"/>
              </a:lnSpc>
            </a:pPr>
            <a:r>
              <a:rPr lang="de-DE" sz="6000" b="0" i="1" cap="none" spc="0" dirty="0" smtClean="0">
                <a:ln w="0"/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0000" dist="29997" dir="5400000" sy="-100000" algn="bl" rotWithShape="0"/>
                </a:effectLst>
                <a:latin typeface="Dax-Bold" panose="02000506060000020004" pitchFamily="2" charset="0"/>
              </a:rPr>
              <a:t>Wer bin ich?</a:t>
            </a:r>
            <a:endParaRPr lang="de-DE" sz="6000" b="0" i="1" cap="none" spc="0" dirty="0">
              <a:ln w="0"/>
              <a:solidFill>
                <a:srgbClr val="FF66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0000" endA="300" endPos="50000" dist="29997" dir="5400000" sy="-100000" algn="bl" rotWithShape="0"/>
              </a:effectLst>
              <a:latin typeface="Dax-Bold" panose="02000506060000020004" pitchFamily="2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539" y="6309320"/>
            <a:ext cx="1011957" cy="34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5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0803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1"/>
          <p:cNvSpPr txBox="1">
            <a:spLocks noChangeArrowheads="1"/>
          </p:cNvSpPr>
          <p:nvPr/>
        </p:nvSpPr>
        <p:spPr bwMode="auto">
          <a:xfrm>
            <a:off x="322584" y="980728"/>
            <a:ext cx="8497888" cy="5554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morning" dir="t"/>
            </a:scene3d>
            <a:sp3d extrusionH="31750" prstMaterial="dkEdge">
              <a:bevelT w="63500" h="38100"/>
            </a:sp3d>
          </a:bodyPr>
          <a:lstStyle>
            <a:lvl1pPr marL="457200" indent="-457200">
              <a:defRPr sz="2800" i="1">
                <a:solidFill>
                  <a:srgbClr val="CCECFF"/>
                </a:solidFill>
                <a:latin typeface="AmerType Md BT" pitchFamily="18" charset="0"/>
              </a:defRPr>
            </a:lvl1pPr>
            <a:lvl2pPr marL="742950" indent="-285750">
              <a:defRPr sz="2800" i="1">
                <a:solidFill>
                  <a:srgbClr val="CCECFF"/>
                </a:solidFill>
                <a:latin typeface="AmerType Md BT" pitchFamily="18" charset="0"/>
              </a:defRPr>
            </a:lvl2pPr>
            <a:lvl3pPr marL="11430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3pPr>
            <a:lvl4pPr marL="16002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4pPr>
            <a:lvl5pPr marL="20574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9pPr>
          </a:lstStyle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36.000</a:t>
            </a:r>
          </a:p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1.000.000</a:t>
            </a:r>
          </a:p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80.000.000</a:t>
            </a:r>
          </a:p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7.000.000.000</a:t>
            </a:r>
          </a:p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110.000.000.000</a:t>
            </a:r>
            <a:endParaRPr lang="de-DE" altLang="de-DE" sz="8800" i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x-Regular" panose="02000506060000020004" pitchFamily="2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300192" y="1484784"/>
            <a:ext cx="248369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Wermelskirchen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7032540" y="2564904"/>
            <a:ext cx="171592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/>
              <a:t>Köln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380312" y="3645024"/>
            <a:ext cx="176368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/>
              <a:t>Deutschland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8100392" y="4725144"/>
            <a:ext cx="773093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/>
              <a:t>Erde</a:t>
            </a:r>
          </a:p>
        </p:txBody>
      </p:sp>
    </p:spTree>
    <p:extLst>
      <p:ext uri="{BB962C8B-B14F-4D97-AF65-F5344CB8AC3E}">
        <p14:creationId xmlns:p14="http://schemas.microsoft.com/office/powerpoint/2010/main" val="822479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1"/>
          <p:cNvSpPr txBox="1">
            <a:spLocks noChangeArrowheads="1"/>
          </p:cNvSpPr>
          <p:nvPr/>
        </p:nvSpPr>
        <p:spPr bwMode="auto">
          <a:xfrm>
            <a:off x="322584" y="980728"/>
            <a:ext cx="8497888" cy="5554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morning" dir="t"/>
            </a:scene3d>
            <a:sp3d extrusionH="31750" prstMaterial="dkEdge">
              <a:bevelT w="63500" h="38100"/>
            </a:sp3d>
          </a:bodyPr>
          <a:lstStyle>
            <a:lvl1pPr marL="457200" indent="-457200">
              <a:defRPr sz="2800" i="1">
                <a:solidFill>
                  <a:srgbClr val="CCECFF"/>
                </a:solidFill>
                <a:latin typeface="AmerType Md BT" pitchFamily="18" charset="0"/>
              </a:defRPr>
            </a:lvl1pPr>
            <a:lvl2pPr marL="742950" indent="-285750">
              <a:defRPr sz="2800" i="1">
                <a:solidFill>
                  <a:srgbClr val="CCECFF"/>
                </a:solidFill>
                <a:latin typeface="AmerType Md BT" pitchFamily="18" charset="0"/>
              </a:defRPr>
            </a:lvl2pPr>
            <a:lvl3pPr marL="11430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3pPr>
            <a:lvl4pPr marL="16002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4pPr>
            <a:lvl5pPr marL="20574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9pPr>
          </a:lstStyle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36.000</a:t>
            </a:r>
          </a:p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1.000.000</a:t>
            </a:r>
          </a:p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80.000.000</a:t>
            </a:r>
          </a:p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7.000.000.000</a:t>
            </a:r>
          </a:p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110.000.000.000</a:t>
            </a:r>
            <a:endParaRPr lang="de-DE" altLang="de-DE" sz="8800" i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x-Regular" panose="02000506060000020004" pitchFamily="2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300192" y="1484784"/>
            <a:ext cx="248369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Wermelskirchen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7032540" y="2564904"/>
            <a:ext cx="171592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/>
              <a:t>Köln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380312" y="3645024"/>
            <a:ext cx="176368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/>
              <a:t>Deutschland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8100392" y="4725144"/>
            <a:ext cx="773093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/>
              <a:t>Erde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541814" y="6237312"/>
            <a:ext cx="4059427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algn="ctr"/>
            <a:r>
              <a:rPr lang="de-DE" dirty="0" smtClean="0"/>
              <a:t>Menschheitsgeschichte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006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1"/>
          <p:cNvSpPr txBox="1">
            <a:spLocks noChangeArrowheads="1"/>
          </p:cNvSpPr>
          <p:nvPr/>
        </p:nvSpPr>
        <p:spPr bwMode="auto">
          <a:xfrm>
            <a:off x="322584" y="980728"/>
            <a:ext cx="8497888" cy="5554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morning" dir="t"/>
            </a:scene3d>
            <a:sp3d extrusionH="31750" prstMaterial="dkEdge">
              <a:bevelT w="63500" h="38100"/>
            </a:sp3d>
          </a:bodyPr>
          <a:lstStyle>
            <a:lvl1pPr marL="457200" indent="-457200">
              <a:defRPr sz="2800" i="1">
                <a:solidFill>
                  <a:srgbClr val="CCECFF"/>
                </a:solidFill>
                <a:latin typeface="AmerType Md BT" pitchFamily="18" charset="0"/>
              </a:defRPr>
            </a:lvl1pPr>
            <a:lvl2pPr marL="742950" indent="-285750">
              <a:defRPr sz="2800" i="1">
                <a:solidFill>
                  <a:srgbClr val="CCECFF"/>
                </a:solidFill>
                <a:latin typeface="AmerType Md BT" pitchFamily="18" charset="0"/>
              </a:defRPr>
            </a:lvl2pPr>
            <a:lvl3pPr marL="11430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3pPr>
            <a:lvl4pPr marL="16002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4pPr>
            <a:lvl5pPr marL="20574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9pPr>
          </a:lstStyle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36.000</a:t>
            </a:r>
          </a:p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1.000.000</a:t>
            </a:r>
          </a:p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80.000.000</a:t>
            </a:r>
          </a:p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7.000.000.000</a:t>
            </a:r>
          </a:p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110.000.000.00</a:t>
            </a:r>
            <a:r>
              <a:rPr lang="de-DE" altLang="de-DE" sz="8800" b="1" i="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1</a:t>
            </a:r>
            <a:endParaRPr lang="de-DE" altLang="de-DE" sz="8800" i="0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x-Regular" panose="02000506060000020004" pitchFamily="2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300192" y="1484784"/>
            <a:ext cx="248369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Wermelskirchen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7032540" y="2564904"/>
            <a:ext cx="171592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/>
              <a:t>Köln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380312" y="3645024"/>
            <a:ext cx="176368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/>
              <a:t>Deutschland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8100392" y="4725144"/>
            <a:ext cx="773093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/>
              <a:t>Erde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541814" y="6237312"/>
            <a:ext cx="4059427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algn="ctr"/>
            <a:r>
              <a:rPr lang="de-DE" dirty="0" smtClean="0"/>
              <a:t>Menschheitsgeschichte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5162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Würfel 27"/>
          <p:cNvSpPr/>
          <p:nvPr/>
        </p:nvSpPr>
        <p:spPr bwMode="auto">
          <a:xfrm>
            <a:off x="1144205" y="1412776"/>
            <a:ext cx="3312368" cy="3096344"/>
          </a:xfrm>
          <a:prstGeom prst="cube">
            <a:avLst/>
          </a:prstGeom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chemeClr val="tx2"/>
            </a:solidFill>
          </a:ln>
          <a:effectLst>
            <a:outerShdw blurRad="50800" dist="63500" dir="4200000" algn="tl" rotWithShape="0">
              <a:prstClr val="black">
                <a:alpha val="67000"/>
              </a:prstClr>
            </a:outerShdw>
          </a:effectLst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611560" y="3140968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1 m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30" name="Gerade Verbindung mit Pfeil 29"/>
          <p:cNvCxnSpPr/>
          <p:nvPr/>
        </p:nvCxnSpPr>
        <p:spPr bwMode="auto">
          <a:xfrm flipH="1" flipV="1">
            <a:off x="928181" y="2204864"/>
            <a:ext cx="1" cy="936104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 bwMode="auto">
          <a:xfrm>
            <a:off x="928181" y="3541078"/>
            <a:ext cx="0" cy="968042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2051720" y="4509120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1 m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33" name="Gerade Verbindung mit Pfeil 32"/>
          <p:cNvCxnSpPr>
            <a:stCxn id="32" idx="1"/>
          </p:cNvCxnSpPr>
          <p:nvPr/>
        </p:nvCxnSpPr>
        <p:spPr bwMode="auto">
          <a:xfrm flipH="1">
            <a:off x="1144205" y="4709175"/>
            <a:ext cx="907515" cy="0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 bwMode="auto">
          <a:xfrm>
            <a:off x="2728381" y="4709175"/>
            <a:ext cx="936104" cy="0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1277127" y="2996952"/>
            <a:ext cx="21964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/>
              <a:t>70.000.000.000</a:t>
            </a:r>
          </a:p>
          <a:p>
            <a:pPr algn="ctr"/>
            <a:r>
              <a:rPr lang="de-DE" sz="2400" dirty="0" smtClean="0"/>
              <a:t>Sandkörner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113699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Würfel 10"/>
          <p:cNvSpPr/>
          <p:nvPr/>
        </p:nvSpPr>
        <p:spPr bwMode="auto">
          <a:xfrm>
            <a:off x="1144205" y="1412776"/>
            <a:ext cx="3312368" cy="3096344"/>
          </a:xfrm>
          <a:prstGeom prst="cube">
            <a:avLst/>
          </a:prstGeom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chemeClr val="tx2"/>
            </a:solidFill>
          </a:ln>
          <a:effectLst>
            <a:outerShdw blurRad="50800" dist="63500" dir="4200000" algn="tl" rotWithShape="0">
              <a:prstClr val="black">
                <a:alpha val="67000"/>
              </a:prstClr>
            </a:outerShdw>
          </a:effectLst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11560" y="3140968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1 m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13" name="Gerade Verbindung mit Pfeil 12"/>
          <p:cNvCxnSpPr/>
          <p:nvPr/>
        </p:nvCxnSpPr>
        <p:spPr bwMode="auto">
          <a:xfrm flipH="1" flipV="1">
            <a:off x="928181" y="2204864"/>
            <a:ext cx="1" cy="936104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 bwMode="auto">
          <a:xfrm>
            <a:off x="928181" y="3541078"/>
            <a:ext cx="0" cy="968042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2051720" y="4509120"/>
            <a:ext cx="803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1,5 m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16" name="Gerade Verbindung mit Pfeil 15"/>
          <p:cNvCxnSpPr>
            <a:stCxn id="15" idx="1"/>
          </p:cNvCxnSpPr>
          <p:nvPr/>
        </p:nvCxnSpPr>
        <p:spPr bwMode="auto">
          <a:xfrm flipH="1">
            <a:off x="1144206" y="4709175"/>
            <a:ext cx="907514" cy="0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15" idx="3"/>
          </p:cNvCxnSpPr>
          <p:nvPr/>
        </p:nvCxnSpPr>
        <p:spPr bwMode="auto">
          <a:xfrm>
            <a:off x="2855273" y="4709175"/>
            <a:ext cx="2004759" cy="0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2655671" y="1628800"/>
            <a:ext cx="2167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rgbClr val="FF0000"/>
                </a:solidFill>
              </a:rPr>
              <a:t>.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19" name="Würfel 18"/>
          <p:cNvSpPr/>
          <p:nvPr/>
        </p:nvSpPr>
        <p:spPr bwMode="auto">
          <a:xfrm>
            <a:off x="3664486" y="1412775"/>
            <a:ext cx="1987634" cy="3096345"/>
          </a:xfrm>
          <a:prstGeom prst="cube">
            <a:avLst>
              <a:gd name="adj" fmla="val 39069"/>
            </a:avLst>
          </a:prstGeom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chemeClr val="tx2"/>
            </a:solidFill>
          </a:ln>
          <a:effectLst>
            <a:outerShdw blurRad="50800" dist="63500" dir="4200000" algn="tl" rotWithShape="0">
              <a:prstClr val="black">
                <a:alpha val="67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 eaLnBrk="0" hangingPunct="0">
              <a:spcBef>
                <a:spcPct val="60000"/>
              </a:spcBef>
            </a:pPr>
            <a:endParaRPr lang="de-DE" sz="28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1907704" y="2996952"/>
            <a:ext cx="23583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/>
              <a:t>105.000.000.000</a:t>
            </a:r>
          </a:p>
          <a:p>
            <a:pPr algn="ctr"/>
            <a:r>
              <a:rPr lang="de-DE" sz="2400" dirty="0" smtClean="0"/>
              <a:t>Sandkörner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093218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mit Pfeil 2"/>
          <p:cNvCxnSpPr/>
          <p:nvPr/>
        </p:nvCxnSpPr>
        <p:spPr bwMode="auto">
          <a:xfrm>
            <a:off x="467544" y="5693186"/>
            <a:ext cx="7920880" cy="0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 bwMode="auto">
          <a:xfrm>
            <a:off x="467544" y="5549170"/>
            <a:ext cx="0" cy="288032"/>
          </a:xfrm>
          <a:prstGeom prst="line">
            <a:avLst/>
          </a:prstGeom>
          <a:ln w="38100"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7" name="Würfel 36"/>
          <p:cNvSpPr/>
          <p:nvPr/>
        </p:nvSpPr>
        <p:spPr bwMode="auto">
          <a:xfrm>
            <a:off x="1144205" y="1412776"/>
            <a:ext cx="3312368" cy="3096344"/>
          </a:xfrm>
          <a:prstGeom prst="cube">
            <a:avLst/>
          </a:prstGeom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chemeClr val="tx2"/>
            </a:solidFill>
          </a:ln>
          <a:effectLst>
            <a:outerShdw blurRad="50800" dist="63500" dir="4200000" algn="tl" rotWithShape="0">
              <a:prstClr val="black">
                <a:alpha val="67000"/>
              </a:prstClr>
            </a:outerShdw>
          </a:effectLst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11560" y="3140968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1 m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flipH="1" flipV="1">
            <a:off x="928181" y="2204864"/>
            <a:ext cx="1" cy="936104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 bwMode="auto">
          <a:xfrm>
            <a:off x="928181" y="3541078"/>
            <a:ext cx="0" cy="968042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2051720" y="4509120"/>
            <a:ext cx="803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1,5 m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42" name="Gerade Verbindung mit Pfeil 41"/>
          <p:cNvCxnSpPr>
            <a:stCxn id="41" idx="1"/>
          </p:cNvCxnSpPr>
          <p:nvPr/>
        </p:nvCxnSpPr>
        <p:spPr bwMode="auto">
          <a:xfrm flipH="1">
            <a:off x="1144206" y="4709175"/>
            <a:ext cx="907514" cy="0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41" idx="3"/>
          </p:cNvCxnSpPr>
          <p:nvPr/>
        </p:nvCxnSpPr>
        <p:spPr bwMode="auto">
          <a:xfrm>
            <a:off x="2855273" y="4709175"/>
            <a:ext cx="2004759" cy="0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2655671" y="1628800"/>
            <a:ext cx="2167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rgbClr val="FF0000"/>
                </a:solidFill>
              </a:rPr>
              <a:t>.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45" name="Würfel 44"/>
          <p:cNvSpPr/>
          <p:nvPr/>
        </p:nvSpPr>
        <p:spPr bwMode="auto">
          <a:xfrm>
            <a:off x="3664486" y="1412775"/>
            <a:ext cx="1987634" cy="3096345"/>
          </a:xfrm>
          <a:prstGeom prst="cube">
            <a:avLst>
              <a:gd name="adj" fmla="val 39069"/>
            </a:avLst>
          </a:prstGeom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chemeClr val="tx2"/>
            </a:solidFill>
          </a:ln>
          <a:effectLst>
            <a:outerShdw blurRad="50800" dist="63500" dir="4200000" algn="tl" rotWithShape="0">
              <a:prstClr val="black">
                <a:alpha val="67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 eaLnBrk="0" hangingPunct="0">
              <a:spcBef>
                <a:spcPct val="60000"/>
              </a:spcBef>
            </a:pPr>
            <a:endParaRPr lang="de-DE" sz="28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1907704" y="2996952"/>
            <a:ext cx="23583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/>
              <a:t>105.000.000.000</a:t>
            </a:r>
          </a:p>
          <a:p>
            <a:pPr algn="ctr"/>
            <a:r>
              <a:rPr lang="de-DE" sz="2400" dirty="0" smtClean="0"/>
              <a:t>Sandkörner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82568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mit Pfeil 2"/>
          <p:cNvCxnSpPr/>
          <p:nvPr/>
        </p:nvCxnSpPr>
        <p:spPr bwMode="auto">
          <a:xfrm>
            <a:off x="467544" y="5693186"/>
            <a:ext cx="7920880" cy="0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 bwMode="auto">
          <a:xfrm>
            <a:off x="467544" y="5549170"/>
            <a:ext cx="0" cy="288032"/>
          </a:xfrm>
          <a:prstGeom prst="line">
            <a:avLst/>
          </a:prstGeom>
          <a:ln w="38100"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 bwMode="auto">
          <a:xfrm>
            <a:off x="7236296" y="4685074"/>
            <a:ext cx="0" cy="1008112"/>
          </a:xfrm>
          <a:prstGeom prst="straightConnector1">
            <a:avLst/>
          </a:prstGeom>
          <a:ln w="57150">
            <a:solidFill>
              <a:srgbClr val="FFCC66"/>
            </a:solidFill>
            <a:tailEnd type="triangle" w="sm" len="med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 bwMode="auto">
          <a:xfrm>
            <a:off x="467544" y="5981218"/>
            <a:ext cx="6768752" cy="0"/>
          </a:xfrm>
          <a:prstGeom prst="straightConnector1">
            <a:avLst/>
          </a:prstGeom>
          <a:ln w="38100">
            <a:solidFill>
              <a:schemeClr val="accent3">
                <a:alpha val="67000"/>
              </a:schemeClr>
            </a:solidFill>
            <a:prstDash val="dashDot"/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2922947" y="5981218"/>
            <a:ext cx="1857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x-tausend Jahre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8" name="Würfel 17"/>
          <p:cNvSpPr/>
          <p:nvPr/>
        </p:nvSpPr>
        <p:spPr bwMode="auto">
          <a:xfrm>
            <a:off x="1144205" y="1412776"/>
            <a:ext cx="3312368" cy="3096344"/>
          </a:xfrm>
          <a:prstGeom prst="cube">
            <a:avLst/>
          </a:prstGeom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chemeClr val="tx2"/>
            </a:solidFill>
          </a:ln>
          <a:effectLst>
            <a:outerShdw blurRad="50800" dist="63500" dir="4200000" algn="tl" rotWithShape="0">
              <a:prstClr val="black">
                <a:alpha val="67000"/>
              </a:prstClr>
            </a:outerShdw>
          </a:effectLst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611560" y="3140968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1 m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20" name="Gerade Verbindung mit Pfeil 19"/>
          <p:cNvCxnSpPr/>
          <p:nvPr/>
        </p:nvCxnSpPr>
        <p:spPr bwMode="auto">
          <a:xfrm flipH="1" flipV="1">
            <a:off x="928181" y="2204864"/>
            <a:ext cx="1" cy="936104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 bwMode="auto">
          <a:xfrm>
            <a:off x="928181" y="3541078"/>
            <a:ext cx="0" cy="968042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2051720" y="4509120"/>
            <a:ext cx="803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1,5 m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33" name="Gerade Verbindung mit Pfeil 32"/>
          <p:cNvCxnSpPr>
            <a:stCxn id="32" idx="1"/>
          </p:cNvCxnSpPr>
          <p:nvPr/>
        </p:nvCxnSpPr>
        <p:spPr bwMode="auto">
          <a:xfrm flipH="1">
            <a:off x="1144206" y="4709175"/>
            <a:ext cx="907514" cy="0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32" idx="3"/>
          </p:cNvCxnSpPr>
          <p:nvPr/>
        </p:nvCxnSpPr>
        <p:spPr bwMode="auto">
          <a:xfrm>
            <a:off x="2855273" y="4709175"/>
            <a:ext cx="2004759" cy="0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2655671" y="1628800"/>
            <a:ext cx="2167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rgbClr val="FF0000"/>
                </a:solidFill>
              </a:rPr>
              <a:t>.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2" name="Würfel 1"/>
          <p:cNvSpPr/>
          <p:nvPr/>
        </p:nvSpPr>
        <p:spPr bwMode="auto">
          <a:xfrm>
            <a:off x="3664486" y="1412775"/>
            <a:ext cx="1987634" cy="3096345"/>
          </a:xfrm>
          <a:prstGeom prst="cube">
            <a:avLst>
              <a:gd name="adj" fmla="val 39069"/>
            </a:avLst>
          </a:prstGeom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chemeClr val="tx2"/>
            </a:solidFill>
          </a:ln>
          <a:effectLst>
            <a:outerShdw blurRad="50800" dist="63500" dir="4200000" algn="tl" rotWithShape="0">
              <a:prstClr val="black">
                <a:alpha val="67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 eaLnBrk="0" hangingPunct="0">
              <a:spcBef>
                <a:spcPct val="60000"/>
              </a:spcBef>
            </a:pPr>
            <a:endParaRPr lang="de-DE" sz="28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1907704" y="2996952"/>
            <a:ext cx="23583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/>
              <a:t>105.000.000.000</a:t>
            </a:r>
          </a:p>
          <a:p>
            <a:pPr algn="ctr"/>
            <a:r>
              <a:rPr lang="de-DE" sz="2400" dirty="0" smtClean="0"/>
              <a:t>Sandkörner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766450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mit Pfeil 2"/>
          <p:cNvCxnSpPr/>
          <p:nvPr/>
        </p:nvCxnSpPr>
        <p:spPr bwMode="auto">
          <a:xfrm>
            <a:off x="467544" y="5693186"/>
            <a:ext cx="7920880" cy="0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 bwMode="auto">
          <a:xfrm>
            <a:off x="467544" y="5549170"/>
            <a:ext cx="0" cy="288032"/>
          </a:xfrm>
          <a:prstGeom prst="line">
            <a:avLst/>
          </a:prstGeom>
          <a:ln w="38100"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 bwMode="auto">
          <a:xfrm>
            <a:off x="7236296" y="4685074"/>
            <a:ext cx="0" cy="1008112"/>
          </a:xfrm>
          <a:prstGeom prst="straightConnector1">
            <a:avLst/>
          </a:prstGeom>
          <a:ln w="57150">
            <a:solidFill>
              <a:srgbClr val="FFCC66"/>
            </a:solidFill>
            <a:tailEnd type="triangle" w="sm" len="med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 bwMode="auto">
          <a:xfrm>
            <a:off x="467544" y="5981218"/>
            <a:ext cx="6768752" cy="0"/>
          </a:xfrm>
          <a:prstGeom prst="straightConnector1">
            <a:avLst/>
          </a:prstGeom>
          <a:ln w="38100">
            <a:solidFill>
              <a:schemeClr val="accent3">
                <a:alpha val="67000"/>
              </a:schemeClr>
            </a:solidFill>
            <a:prstDash val="dashDot"/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2922947" y="5981218"/>
            <a:ext cx="1857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x-tausend Jahre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17" name="Gerade Verbindung mit Pfeil 16"/>
          <p:cNvCxnSpPr/>
          <p:nvPr/>
        </p:nvCxnSpPr>
        <p:spPr bwMode="auto">
          <a:xfrm>
            <a:off x="7236296" y="5981218"/>
            <a:ext cx="288032" cy="0"/>
          </a:xfrm>
          <a:prstGeom prst="straightConnector1">
            <a:avLst/>
          </a:prstGeom>
          <a:ln w="38100">
            <a:solidFill>
              <a:schemeClr val="accent3">
                <a:alpha val="67000"/>
              </a:schemeClr>
            </a:solidFill>
            <a:prstDash val="dashDot"/>
            <a:headEnd type="triangle" w="sm" len="med"/>
            <a:tailEnd type="triangle" w="sm" len="med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7238672" y="5981218"/>
            <a:ext cx="285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?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0" name="Würfel 39"/>
          <p:cNvSpPr/>
          <p:nvPr/>
        </p:nvSpPr>
        <p:spPr bwMode="auto">
          <a:xfrm>
            <a:off x="1144205" y="1412776"/>
            <a:ext cx="3312368" cy="3096344"/>
          </a:xfrm>
          <a:prstGeom prst="cube">
            <a:avLst/>
          </a:prstGeom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chemeClr val="tx2"/>
            </a:solidFill>
          </a:ln>
          <a:effectLst>
            <a:outerShdw blurRad="50800" dist="63500" dir="4200000" algn="tl" rotWithShape="0">
              <a:prstClr val="black">
                <a:alpha val="67000"/>
              </a:prstClr>
            </a:outerShdw>
          </a:effectLst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611560" y="3140968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1 m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42" name="Gerade Verbindung mit Pfeil 41"/>
          <p:cNvCxnSpPr/>
          <p:nvPr/>
        </p:nvCxnSpPr>
        <p:spPr bwMode="auto">
          <a:xfrm flipH="1" flipV="1">
            <a:off x="928181" y="2204864"/>
            <a:ext cx="1" cy="936104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 bwMode="auto">
          <a:xfrm>
            <a:off x="928181" y="3541078"/>
            <a:ext cx="0" cy="968042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2051720" y="4509120"/>
            <a:ext cx="803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1,5 m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45" name="Gerade Verbindung mit Pfeil 44"/>
          <p:cNvCxnSpPr>
            <a:stCxn id="44" idx="1"/>
          </p:cNvCxnSpPr>
          <p:nvPr/>
        </p:nvCxnSpPr>
        <p:spPr bwMode="auto">
          <a:xfrm flipH="1">
            <a:off x="1144206" y="4709175"/>
            <a:ext cx="907514" cy="0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44" idx="3"/>
          </p:cNvCxnSpPr>
          <p:nvPr/>
        </p:nvCxnSpPr>
        <p:spPr bwMode="auto">
          <a:xfrm>
            <a:off x="2855273" y="4709175"/>
            <a:ext cx="2004759" cy="0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7" name="Textfeld 46"/>
          <p:cNvSpPr txBox="1"/>
          <p:nvPr/>
        </p:nvSpPr>
        <p:spPr>
          <a:xfrm>
            <a:off x="2655671" y="1628800"/>
            <a:ext cx="2167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rgbClr val="FF0000"/>
                </a:solidFill>
              </a:rPr>
              <a:t>.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48" name="Würfel 47"/>
          <p:cNvSpPr/>
          <p:nvPr/>
        </p:nvSpPr>
        <p:spPr bwMode="auto">
          <a:xfrm>
            <a:off x="3664486" y="1412775"/>
            <a:ext cx="1987634" cy="3096345"/>
          </a:xfrm>
          <a:prstGeom prst="cube">
            <a:avLst>
              <a:gd name="adj" fmla="val 39069"/>
            </a:avLst>
          </a:prstGeom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chemeClr val="tx2"/>
            </a:solidFill>
          </a:ln>
          <a:effectLst>
            <a:outerShdw blurRad="50800" dist="63500" dir="4200000" algn="tl" rotWithShape="0">
              <a:prstClr val="black">
                <a:alpha val="67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 eaLnBrk="0" hangingPunct="0">
              <a:spcBef>
                <a:spcPct val="60000"/>
              </a:spcBef>
            </a:pPr>
            <a:endParaRPr lang="de-DE" sz="28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1907704" y="2996952"/>
            <a:ext cx="23583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/>
              <a:t>105.000.000.000</a:t>
            </a:r>
          </a:p>
          <a:p>
            <a:pPr algn="ctr"/>
            <a:r>
              <a:rPr lang="de-DE" sz="2400" dirty="0" smtClean="0"/>
              <a:t>Sandkörner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622807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mit Pfeil 2"/>
          <p:cNvCxnSpPr/>
          <p:nvPr/>
        </p:nvCxnSpPr>
        <p:spPr bwMode="auto">
          <a:xfrm>
            <a:off x="467544" y="5693186"/>
            <a:ext cx="7920880" cy="0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 bwMode="auto">
          <a:xfrm>
            <a:off x="467544" y="5549170"/>
            <a:ext cx="0" cy="288032"/>
          </a:xfrm>
          <a:prstGeom prst="line">
            <a:avLst/>
          </a:prstGeom>
          <a:ln w="38100"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 bwMode="auto">
          <a:xfrm>
            <a:off x="7236296" y="4685074"/>
            <a:ext cx="0" cy="1008112"/>
          </a:xfrm>
          <a:prstGeom prst="straightConnector1">
            <a:avLst/>
          </a:prstGeom>
          <a:ln w="57150">
            <a:solidFill>
              <a:srgbClr val="FFCC66"/>
            </a:solidFill>
            <a:tailEnd type="triangle" w="sm" len="med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 bwMode="auto">
          <a:xfrm>
            <a:off x="467544" y="5981218"/>
            <a:ext cx="6768752" cy="0"/>
          </a:xfrm>
          <a:prstGeom prst="straightConnector1">
            <a:avLst/>
          </a:prstGeom>
          <a:ln w="38100">
            <a:solidFill>
              <a:schemeClr val="accent3">
                <a:alpha val="67000"/>
              </a:schemeClr>
            </a:solidFill>
            <a:prstDash val="dashDot"/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2922947" y="5981218"/>
            <a:ext cx="1857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x-tausend Jahre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17" name="Gerade Verbindung mit Pfeil 16"/>
          <p:cNvCxnSpPr/>
          <p:nvPr/>
        </p:nvCxnSpPr>
        <p:spPr bwMode="auto">
          <a:xfrm>
            <a:off x="7236296" y="5981218"/>
            <a:ext cx="288032" cy="0"/>
          </a:xfrm>
          <a:prstGeom prst="straightConnector1">
            <a:avLst/>
          </a:prstGeom>
          <a:ln w="38100">
            <a:solidFill>
              <a:schemeClr val="accent3">
                <a:alpha val="67000"/>
              </a:schemeClr>
            </a:solidFill>
            <a:prstDash val="dashDot"/>
            <a:headEnd type="triangle" w="sm" len="med"/>
            <a:tailEnd type="triangle" w="sm" len="med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7238672" y="5981218"/>
            <a:ext cx="285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?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796136" y="1404771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de-DE" sz="3200" b="1" dirty="0" smtClean="0">
                <a:solidFill>
                  <a:srgbClr val="FFCC66"/>
                </a:solidFill>
              </a:rPr>
              <a:t>Was verleiht unserem Leben eine Bedeutung??</a:t>
            </a:r>
            <a:endParaRPr lang="de-DE" sz="2400" b="1" dirty="0">
              <a:solidFill>
                <a:srgbClr val="FFCC66"/>
              </a:solidFill>
            </a:endParaRPr>
          </a:p>
        </p:txBody>
      </p:sp>
      <p:sp>
        <p:nvSpPr>
          <p:cNvPr id="19" name="Würfel 18"/>
          <p:cNvSpPr/>
          <p:nvPr/>
        </p:nvSpPr>
        <p:spPr bwMode="auto">
          <a:xfrm>
            <a:off x="1144205" y="1412776"/>
            <a:ext cx="3312368" cy="3096344"/>
          </a:xfrm>
          <a:prstGeom prst="cube">
            <a:avLst/>
          </a:prstGeom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chemeClr val="tx2"/>
            </a:solidFill>
          </a:ln>
          <a:effectLst>
            <a:outerShdw blurRad="50800" dist="63500" dir="4200000" algn="tl" rotWithShape="0">
              <a:prstClr val="black">
                <a:alpha val="67000"/>
              </a:prstClr>
            </a:outerShdw>
          </a:effectLst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611560" y="3140968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1 m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31" name="Gerade Verbindung mit Pfeil 30"/>
          <p:cNvCxnSpPr/>
          <p:nvPr/>
        </p:nvCxnSpPr>
        <p:spPr bwMode="auto">
          <a:xfrm flipH="1" flipV="1">
            <a:off x="928181" y="2204864"/>
            <a:ext cx="1" cy="936104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 bwMode="auto">
          <a:xfrm>
            <a:off x="928181" y="3541078"/>
            <a:ext cx="0" cy="968042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2051720" y="4509120"/>
            <a:ext cx="803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1,5 m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34" name="Gerade Verbindung mit Pfeil 33"/>
          <p:cNvCxnSpPr>
            <a:stCxn id="33" idx="1"/>
          </p:cNvCxnSpPr>
          <p:nvPr/>
        </p:nvCxnSpPr>
        <p:spPr bwMode="auto">
          <a:xfrm flipH="1">
            <a:off x="1144206" y="4709175"/>
            <a:ext cx="907514" cy="0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>
            <a:stCxn id="33" idx="3"/>
          </p:cNvCxnSpPr>
          <p:nvPr/>
        </p:nvCxnSpPr>
        <p:spPr bwMode="auto">
          <a:xfrm>
            <a:off x="2855273" y="4709175"/>
            <a:ext cx="2004759" cy="0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2655671" y="1628800"/>
            <a:ext cx="2167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rgbClr val="FF0000"/>
                </a:solidFill>
              </a:rPr>
              <a:t>.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37" name="Würfel 36"/>
          <p:cNvSpPr/>
          <p:nvPr/>
        </p:nvSpPr>
        <p:spPr bwMode="auto">
          <a:xfrm>
            <a:off x="3664486" y="1412775"/>
            <a:ext cx="1987634" cy="3096345"/>
          </a:xfrm>
          <a:prstGeom prst="cube">
            <a:avLst>
              <a:gd name="adj" fmla="val 39069"/>
            </a:avLst>
          </a:prstGeom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chemeClr val="tx2"/>
            </a:solidFill>
          </a:ln>
          <a:effectLst>
            <a:outerShdw blurRad="50800" dist="63500" dir="4200000" algn="tl" rotWithShape="0">
              <a:prstClr val="black">
                <a:alpha val="67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 eaLnBrk="0" hangingPunct="0">
              <a:spcBef>
                <a:spcPct val="60000"/>
              </a:spcBef>
            </a:pPr>
            <a:endParaRPr lang="de-DE" sz="28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1907704" y="2996952"/>
            <a:ext cx="23583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/>
              <a:t>105.000.000.000</a:t>
            </a:r>
          </a:p>
          <a:p>
            <a:pPr algn="ctr"/>
            <a:r>
              <a:rPr lang="de-DE" sz="2400" dirty="0" smtClean="0"/>
              <a:t>Sandkörner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653307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mit Pfeil 2"/>
          <p:cNvCxnSpPr/>
          <p:nvPr/>
        </p:nvCxnSpPr>
        <p:spPr bwMode="auto">
          <a:xfrm>
            <a:off x="467544" y="5693186"/>
            <a:ext cx="7920880" cy="0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 bwMode="auto">
          <a:xfrm>
            <a:off x="467544" y="5549170"/>
            <a:ext cx="0" cy="288032"/>
          </a:xfrm>
          <a:prstGeom prst="line">
            <a:avLst/>
          </a:prstGeom>
          <a:ln w="38100"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 bwMode="auto">
          <a:xfrm>
            <a:off x="7236296" y="4685074"/>
            <a:ext cx="0" cy="1008112"/>
          </a:xfrm>
          <a:prstGeom prst="straightConnector1">
            <a:avLst/>
          </a:prstGeom>
          <a:ln w="57150">
            <a:solidFill>
              <a:srgbClr val="FFCC66"/>
            </a:solidFill>
            <a:tailEnd type="triangle" w="sm" len="med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 bwMode="auto">
          <a:xfrm>
            <a:off x="467544" y="5981218"/>
            <a:ext cx="6768752" cy="0"/>
          </a:xfrm>
          <a:prstGeom prst="straightConnector1">
            <a:avLst/>
          </a:prstGeom>
          <a:ln w="38100">
            <a:solidFill>
              <a:schemeClr val="accent3">
                <a:alpha val="67000"/>
              </a:schemeClr>
            </a:solidFill>
            <a:prstDash val="dashDot"/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2922947" y="5981218"/>
            <a:ext cx="1857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x-tausend Jahre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17" name="Gerade Verbindung mit Pfeil 16"/>
          <p:cNvCxnSpPr/>
          <p:nvPr/>
        </p:nvCxnSpPr>
        <p:spPr bwMode="auto">
          <a:xfrm>
            <a:off x="7236296" y="5981218"/>
            <a:ext cx="288032" cy="0"/>
          </a:xfrm>
          <a:prstGeom prst="straightConnector1">
            <a:avLst/>
          </a:prstGeom>
          <a:ln w="38100">
            <a:solidFill>
              <a:schemeClr val="accent3">
                <a:alpha val="67000"/>
              </a:schemeClr>
            </a:solidFill>
            <a:prstDash val="dashDot"/>
            <a:headEnd type="triangle" w="sm" len="med"/>
            <a:tailEnd type="triangle" w="sm" len="med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7238672" y="5981218"/>
            <a:ext cx="285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?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796136" y="1404771"/>
            <a:ext cx="3347864" cy="31239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spcAft>
                <a:spcPts val="600"/>
              </a:spcAft>
            </a:pPr>
            <a:r>
              <a:rPr lang="de-DE" sz="3200" b="1" dirty="0" smtClean="0">
                <a:solidFill>
                  <a:srgbClr val="FFCC66"/>
                </a:solidFill>
              </a:rPr>
              <a:t>Was verleiht unserem Leben eine Bedeutung??</a:t>
            </a:r>
          </a:p>
          <a:p>
            <a:pPr>
              <a:spcAft>
                <a:spcPts val="600"/>
              </a:spcAft>
            </a:pPr>
            <a:r>
              <a:rPr lang="de-DE" sz="3200" b="1" dirty="0" smtClean="0">
                <a:solidFill>
                  <a:srgbClr val="FFCC66"/>
                </a:solidFill>
              </a:rPr>
              <a:t>Wie bedeutsam sind deine Erfolge und Niederlagen?</a:t>
            </a:r>
            <a:endParaRPr lang="de-DE" sz="2400" b="1" dirty="0">
              <a:solidFill>
                <a:srgbClr val="FFCC66"/>
              </a:solidFill>
            </a:endParaRPr>
          </a:p>
        </p:txBody>
      </p:sp>
      <p:sp>
        <p:nvSpPr>
          <p:cNvPr id="19" name="Würfel 18"/>
          <p:cNvSpPr/>
          <p:nvPr/>
        </p:nvSpPr>
        <p:spPr bwMode="auto">
          <a:xfrm>
            <a:off x="1144205" y="1412776"/>
            <a:ext cx="3312368" cy="3096344"/>
          </a:xfrm>
          <a:prstGeom prst="cube">
            <a:avLst/>
          </a:prstGeom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chemeClr val="tx2"/>
            </a:solidFill>
          </a:ln>
          <a:effectLst>
            <a:outerShdw blurRad="50800" dist="63500" dir="4200000" algn="tl" rotWithShape="0">
              <a:prstClr val="black">
                <a:alpha val="67000"/>
              </a:prstClr>
            </a:outerShdw>
          </a:effectLst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611560" y="3140968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1 m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31" name="Gerade Verbindung mit Pfeil 30"/>
          <p:cNvCxnSpPr/>
          <p:nvPr/>
        </p:nvCxnSpPr>
        <p:spPr bwMode="auto">
          <a:xfrm flipH="1" flipV="1">
            <a:off x="928181" y="2204864"/>
            <a:ext cx="1" cy="936104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 bwMode="auto">
          <a:xfrm>
            <a:off x="928181" y="3541078"/>
            <a:ext cx="0" cy="968042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2051720" y="4509120"/>
            <a:ext cx="803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1,5 m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34" name="Gerade Verbindung mit Pfeil 33"/>
          <p:cNvCxnSpPr>
            <a:stCxn id="33" idx="1"/>
          </p:cNvCxnSpPr>
          <p:nvPr/>
        </p:nvCxnSpPr>
        <p:spPr bwMode="auto">
          <a:xfrm flipH="1">
            <a:off x="1144206" y="4709175"/>
            <a:ext cx="907514" cy="0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>
            <a:stCxn id="33" idx="3"/>
          </p:cNvCxnSpPr>
          <p:nvPr/>
        </p:nvCxnSpPr>
        <p:spPr bwMode="auto">
          <a:xfrm>
            <a:off x="2855273" y="4709175"/>
            <a:ext cx="2004759" cy="0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2655671" y="1628800"/>
            <a:ext cx="2167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rgbClr val="FF0000"/>
                </a:solidFill>
              </a:rPr>
              <a:t>.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37" name="Würfel 36"/>
          <p:cNvSpPr/>
          <p:nvPr/>
        </p:nvSpPr>
        <p:spPr bwMode="auto">
          <a:xfrm>
            <a:off x="3664486" y="1412775"/>
            <a:ext cx="1987634" cy="3096345"/>
          </a:xfrm>
          <a:prstGeom prst="cube">
            <a:avLst>
              <a:gd name="adj" fmla="val 39069"/>
            </a:avLst>
          </a:prstGeom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chemeClr val="tx2"/>
            </a:solidFill>
          </a:ln>
          <a:effectLst>
            <a:outerShdw blurRad="50800" dist="63500" dir="4200000" algn="tl" rotWithShape="0">
              <a:prstClr val="black">
                <a:alpha val="67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 eaLnBrk="0" hangingPunct="0">
              <a:spcBef>
                <a:spcPct val="60000"/>
              </a:spcBef>
            </a:pPr>
            <a:endParaRPr lang="de-DE" sz="28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1907704" y="2996952"/>
            <a:ext cx="23583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/>
              <a:t>105.000.000.000</a:t>
            </a:r>
          </a:p>
          <a:p>
            <a:pPr algn="ctr"/>
            <a:r>
              <a:rPr lang="de-DE" sz="2400" dirty="0" smtClean="0"/>
              <a:t>Sandkörner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350781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1"/>
          <p:cNvSpPr txBox="1">
            <a:spLocks noChangeArrowheads="1"/>
          </p:cNvSpPr>
          <p:nvPr/>
        </p:nvSpPr>
        <p:spPr bwMode="auto">
          <a:xfrm>
            <a:off x="322584" y="980728"/>
            <a:ext cx="8497888" cy="1194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morning" dir="t"/>
            </a:scene3d>
            <a:sp3d extrusionH="31750" prstMaterial="dkEdge">
              <a:bevelT w="63500" h="38100"/>
            </a:sp3d>
          </a:bodyPr>
          <a:lstStyle>
            <a:lvl1pPr marL="457200" indent="-457200">
              <a:defRPr sz="2800" i="1">
                <a:solidFill>
                  <a:srgbClr val="CCECFF"/>
                </a:solidFill>
                <a:latin typeface="AmerType Md BT" pitchFamily="18" charset="0"/>
              </a:defRPr>
            </a:lvl1pPr>
            <a:lvl2pPr marL="742950" indent="-285750">
              <a:defRPr sz="2800" i="1">
                <a:solidFill>
                  <a:srgbClr val="CCECFF"/>
                </a:solidFill>
                <a:latin typeface="AmerType Md BT" pitchFamily="18" charset="0"/>
              </a:defRPr>
            </a:lvl2pPr>
            <a:lvl3pPr marL="11430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3pPr>
            <a:lvl4pPr marL="16002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4pPr>
            <a:lvl5pPr marL="20574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9pPr>
          </a:lstStyle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36.000</a:t>
            </a:r>
          </a:p>
        </p:txBody>
      </p:sp>
    </p:spTree>
    <p:extLst>
      <p:ext uri="{BB962C8B-B14F-4D97-AF65-F5344CB8AC3E}">
        <p14:creationId xmlns:p14="http://schemas.microsoft.com/office/powerpoint/2010/main" val="2122092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796136" y="1404771"/>
            <a:ext cx="3347864" cy="31239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spcAft>
                <a:spcPts val="600"/>
              </a:spcAft>
            </a:pPr>
            <a:r>
              <a:rPr lang="de-DE" sz="3200" b="1" dirty="0" smtClean="0">
                <a:solidFill>
                  <a:srgbClr val="FFCC66"/>
                </a:solidFill>
              </a:rPr>
              <a:t>Was verleiht unserem Leben eine Bedeutung??</a:t>
            </a:r>
          </a:p>
          <a:p>
            <a:pPr>
              <a:spcAft>
                <a:spcPts val="600"/>
              </a:spcAft>
            </a:pPr>
            <a:r>
              <a:rPr lang="de-DE" sz="3200" b="1" dirty="0" smtClean="0">
                <a:solidFill>
                  <a:srgbClr val="FFCC66"/>
                </a:solidFill>
              </a:rPr>
              <a:t>Wie bedeutsam sind deine Erfolge und Niederlagen?</a:t>
            </a:r>
            <a:endParaRPr lang="de-DE" sz="2400" b="1" dirty="0">
              <a:solidFill>
                <a:srgbClr val="FFCC66"/>
              </a:solidFill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95536" y="1412776"/>
            <a:ext cx="5256584" cy="4724370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  <a:effectLst>
            <a:softEdge rad="12700"/>
          </a:effectLst>
          <a:extLst/>
        </p:spPr>
        <p:txBody>
          <a:bodyPr wrap="square">
            <a:spAutoFit/>
          </a:bodyPr>
          <a:lstStyle>
            <a:defPPr>
              <a:defRPr lang="de-DE"/>
            </a:defPPr>
            <a:lvl1pPr>
              <a:spcAft>
                <a:spcPct val="30000"/>
              </a:spcAft>
              <a:defRPr sz="2800" i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80000"/>
                    </a:srgbClr>
                  </a:outerShdw>
                </a:effectLst>
              </a:defRPr>
            </a:lvl1pPr>
            <a:lvl2pPr marL="742950" indent="-285750">
              <a:defRPr sz="2800" i="1">
                <a:solidFill>
                  <a:srgbClr val="CCECFF"/>
                </a:solidFill>
                <a:latin typeface="AmerType Md BT" pitchFamily="18" charset="0"/>
              </a:defRPr>
            </a:lvl2pPr>
            <a:lvl3pPr marL="11430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3pPr>
            <a:lvl4pPr marL="16002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4pPr>
            <a:lvl5pPr marL="20574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de-DE" sz="2000" baseline="30000" dirty="0">
                <a:solidFill>
                  <a:srgbClr val="C00000"/>
                </a:solidFill>
                <a:effectLst/>
              </a:rPr>
              <a:t>5 </a:t>
            </a:r>
            <a:r>
              <a:rPr lang="de-DE" sz="2000" dirty="0">
                <a:solidFill>
                  <a:srgbClr val="C00000"/>
                </a:solidFill>
                <a:effectLst/>
              </a:rPr>
              <a:t>Was ist der Mensch, dass du an ihn denkst? Wer ist er schon, dass du dich um ihn kümmerst</a:t>
            </a:r>
            <a:r>
              <a:rPr lang="de-DE" sz="2000" dirty="0" smtClean="0">
                <a:solidFill>
                  <a:srgbClr val="C00000"/>
                </a:solidFill>
                <a:effectLst/>
              </a:rPr>
              <a:t>! </a:t>
            </a:r>
            <a:r>
              <a:rPr lang="de-DE" sz="2000" baseline="30000" dirty="0">
                <a:solidFill>
                  <a:srgbClr val="C00000"/>
                </a:solidFill>
                <a:effectLst/>
              </a:rPr>
              <a:t>6</a:t>
            </a:r>
            <a:r>
              <a:rPr lang="de-DE" sz="2000" dirty="0" smtClean="0">
                <a:solidFill>
                  <a:srgbClr val="C00000"/>
                </a:solidFill>
                <a:effectLst/>
              </a:rPr>
              <a:t> </a:t>
            </a:r>
            <a:r>
              <a:rPr lang="de-DE" sz="2000" dirty="0">
                <a:solidFill>
                  <a:srgbClr val="C00000"/>
                </a:solidFill>
                <a:effectLst/>
              </a:rPr>
              <a:t>Du hast ihn nur wenig geringer gemacht als </a:t>
            </a:r>
            <a:r>
              <a:rPr lang="de-DE" sz="2000" dirty="0" smtClean="0">
                <a:solidFill>
                  <a:srgbClr val="C00000"/>
                </a:solidFill>
                <a:effectLst/>
              </a:rPr>
              <a:t>Gott, </a:t>
            </a:r>
            <a:r>
              <a:rPr lang="de-DE" sz="2000" dirty="0">
                <a:solidFill>
                  <a:srgbClr val="C00000"/>
                </a:solidFill>
                <a:effectLst/>
              </a:rPr>
              <a:t>mit Ehre und Würde hast du ihn gekrönt</a:t>
            </a:r>
            <a:r>
              <a:rPr lang="de-DE" sz="2000" dirty="0" smtClean="0">
                <a:solidFill>
                  <a:srgbClr val="C00000"/>
                </a:solidFill>
                <a:effectLst/>
              </a:rPr>
              <a:t>. </a:t>
            </a:r>
            <a:r>
              <a:rPr lang="de-DE" sz="2000" baseline="30000" dirty="0" smtClean="0">
                <a:solidFill>
                  <a:srgbClr val="C00000"/>
                </a:solidFill>
                <a:effectLst/>
              </a:rPr>
              <a:t>7 </a:t>
            </a:r>
            <a:r>
              <a:rPr lang="de-DE" sz="2000" dirty="0">
                <a:solidFill>
                  <a:srgbClr val="C00000"/>
                </a:solidFill>
                <a:effectLst/>
              </a:rPr>
              <a:t>Du hast ihn zum Herrn eingesetzt über deine Geschöpfe, die aus deinen Händen </a:t>
            </a:r>
            <a:r>
              <a:rPr lang="de-DE" sz="2000" dirty="0" smtClean="0">
                <a:solidFill>
                  <a:srgbClr val="C00000"/>
                </a:solidFill>
                <a:effectLst/>
              </a:rPr>
              <a:t>hervorgingen</a:t>
            </a:r>
            <a:r>
              <a:rPr lang="de-DE" sz="2000" dirty="0">
                <a:solidFill>
                  <a:srgbClr val="C00000"/>
                </a:solidFill>
                <a:effectLst/>
              </a:rPr>
              <a:t>; alles hast du ihm zu Füßen </a:t>
            </a:r>
            <a:r>
              <a:rPr lang="de-DE" sz="2000" dirty="0" smtClean="0">
                <a:solidFill>
                  <a:srgbClr val="C00000"/>
                </a:solidFill>
                <a:effectLst/>
              </a:rPr>
              <a:t>gelegt. </a:t>
            </a:r>
            <a:r>
              <a:rPr lang="de-DE" sz="2000" baseline="30000" dirty="0" smtClean="0">
                <a:solidFill>
                  <a:srgbClr val="C00000"/>
                </a:solidFill>
                <a:effectLst/>
              </a:rPr>
              <a:t>8</a:t>
            </a:r>
            <a:r>
              <a:rPr lang="de-DE" sz="2000" dirty="0" smtClean="0">
                <a:solidFill>
                  <a:srgbClr val="C00000"/>
                </a:solidFill>
                <a:effectLst/>
              </a:rPr>
              <a:t> </a:t>
            </a:r>
            <a:r>
              <a:rPr lang="de-DE" sz="2000" dirty="0">
                <a:solidFill>
                  <a:srgbClr val="C00000"/>
                </a:solidFill>
                <a:effectLst/>
              </a:rPr>
              <a:t>Du hast ihm Schafe und Rinder unterstellt und dazu alle frei lebenden Tiere in Feld und </a:t>
            </a:r>
            <a:r>
              <a:rPr lang="de-DE" sz="2000" dirty="0" smtClean="0">
                <a:solidFill>
                  <a:srgbClr val="C00000"/>
                </a:solidFill>
                <a:effectLst/>
              </a:rPr>
              <a:t>Flur, </a:t>
            </a:r>
            <a:r>
              <a:rPr lang="de-DE" sz="2000" baseline="30000" dirty="0" smtClean="0">
                <a:solidFill>
                  <a:srgbClr val="C00000"/>
                </a:solidFill>
                <a:effectLst/>
              </a:rPr>
              <a:t>9</a:t>
            </a:r>
            <a:r>
              <a:rPr lang="de-DE" sz="2000" dirty="0" smtClean="0">
                <a:solidFill>
                  <a:srgbClr val="C00000"/>
                </a:solidFill>
                <a:effectLst/>
              </a:rPr>
              <a:t> </a:t>
            </a:r>
            <a:r>
              <a:rPr lang="de-DE" sz="2000" dirty="0">
                <a:solidFill>
                  <a:srgbClr val="C00000"/>
                </a:solidFill>
                <a:effectLst/>
              </a:rPr>
              <a:t>die Vögel, die am Himmel fliegen, ebenso wie die Fische im Meer und alles, was die Meere </a:t>
            </a:r>
            <a:r>
              <a:rPr lang="de-DE" sz="2000" dirty="0" smtClean="0">
                <a:solidFill>
                  <a:srgbClr val="C00000"/>
                </a:solidFill>
                <a:effectLst/>
              </a:rPr>
              <a:t>durchzieht. </a:t>
            </a:r>
            <a:r>
              <a:rPr lang="de-DE" sz="2000" baseline="30000" dirty="0" smtClean="0">
                <a:solidFill>
                  <a:srgbClr val="C00000"/>
                </a:solidFill>
                <a:effectLst/>
              </a:rPr>
              <a:t>10</a:t>
            </a:r>
            <a:r>
              <a:rPr lang="de-DE" sz="2000" dirty="0" smtClean="0">
                <a:solidFill>
                  <a:srgbClr val="C00000"/>
                </a:solidFill>
                <a:effectLst/>
              </a:rPr>
              <a:t> </a:t>
            </a:r>
            <a:r>
              <a:rPr lang="de-DE" sz="2000" dirty="0">
                <a:solidFill>
                  <a:srgbClr val="C00000"/>
                </a:solidFill>
                <a:effectLst/>
              </a:rPr>
              <a:t>Herr, unser Herrscher, wie </a:t>
            </a:r>
            <a:r>
              <a:rPr lang="de-DE" sz="2000" dirty="0" smtClean="0">
                <a:solidFill>
                  <a:srgbClr val="C00000"/>
                </a:solidFill>
                <a:effectLst/>
              </a:rPr>
              <a:t>herrlich ist </a:t>
            </a:r>
            <a:r>
              <a:rPr lang="de-DE" sz="2000" dirty="0">
                <a:solidFill>
                  <a:srgbClr val="C00000"/>
                </a:solidFill>
                <a:effectLst/>
              </a:rPr>
              <a:t>dein Name in aller Welt! </a:t>
            </a:r>
            <a:endParaRPr lang="de-DE" sz="2000" dirty="0" smtClean="0">
              <a:solidFill>
                <a:srgbClr val="C00000"/>
              </a:solidFill>
              <a:effectLst/>
            </a:endParaRPr>
          </a:p>
          <a:p>
            <a:pPr algn="r">
              <a:spcAft>
                <a:spcPts val="600"/>
              </a:spcAft>
            </a:pPr>
            <a:r>
              <a:rPr lang="de-DE" altLang="de-DE" sz="1600" i="0" dirty="0" smtClean="0">
                <a:solidFill>
                  <a:srgbClr val="C00000"/>
                </a:solidFill>
                <a:effectLst/>
                <a:sym typeface="Wingdings" panose="05000000000000000000" pitchFamily="2" charset="2"/>
              </a:rPr>
              <a:t> </a:t>
            </a:r>
            <a:r>
              <a:rPr lang="de-DE" altLang="de-DE" sz="1600" i="0" dirty="0" smtClean="0">
                <a:solidFill>
                  <a:srgbClr val="C00000"/>
                </a:solidFill>
                <a:effectLst/>
              </a:rPr>
              <a:t>Psalm 8,5-10 (NGÜ)</a:t>
            </a:r>
            <a:endParaRPr lang="de-DE" altLang="de-DE" sz="1600" i="0" dirty="0"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5952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796136" y="1404771"/>
            <a:ext cx="3347864" cy="31239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spcAft>
                <a:spcPts val="600"/>
              </a:spcAft>
            </a:pPr>
            <a:r>
              <a:rPr lang="de-DE" sz="3200" b="1" dirty="0" smtClean="0">
                <a:solidFill>
                  <a:srgbClr val="FFCC66"/>
                </a:solidFill>
              </a:rPr>
              <a:t>Was verleiht unserem Leben eine Bedeutung??</a:t>
            </a:r>
          </a:p>
          <a:p>
            <a:pPr>
              <a:spcAft>
                <a:spcPts val="600"/>
              </a:spcAft>
            </a:pPr>
            <a:r>
              <a:rPr lang="de-DE" sz="3200" b="1" dirty="0" smtClean="0">
                <a:solidFill>
                  <a:srgbClr val="FFCC66"/>
                </a:solidFill>
              </a:rPr>
              <a:t>Wie bedeutsam sind deine Erfolge und Niederlagen?</a:t>
            </a:r>
            <a:endParaRPr lang="de-DE" sz="2400" b="1" dirty="0">
              <a:solidFill>
                <a:srgbClr val="FFCC66"/>
              </a:solidFill>
            </a:endParaRPr>
          </a:p>
        </p:txBody>
      </p:sp>
      <p:sp>
        <p:nvSpPr>
          <p:cNvPr id="19" name="Würfel 18"/>
          <p:cNvSpPr/>
          <p:nvPr/>
        </p:nvSpPr>
        <p:spPr bwMode="auto">
          <a:xfrm>
            <a:off x="1144205" y="1412776"/>
            <a:ext cx="3312368" cy="3096344"/>
          </a:xfrm>
          <a:prstGeom prst="cube">
            <a:avLst/>
          </a:prstGeom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chemeClr val="tx2"/>
            </a:solidFill>
          </a:ln>
          <a:effectLst>
            <a:outerShdw blurRad="50800" dist="63500" dir="4200000" algn="tl" rotWithShape="0">
              <a:prstClr val="black">
                <a:alpha val="67000"/>
              </a:prstClr>
            </a:outerShdw>
          </a:effectLst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2655671" y="1628800"/>
            <a:ext cx="2167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rgbClr val="FF0000"/>
                </a:solidFill>
              </a:rPr>
              <a:t>.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37" name="Würfel 36"/>
          <p:cNvSpPr/>
          <p:nvPr/>
        </p:nvSpPr>
        <p:spPr bwMode="auto">
          <a:xfrm>
            <a:off x="3664486" y="1412775"/>
            <a:ext cx="1987634" cy="3096345"/>
          </a:xfrm>
          <a:prstGeom prst="cube">
            <a:avLst>
              <a:gd name="adj" fmla="val 39069"/>
            </a:avLst>
          </a:prstGeom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chemeClr val="tx2"/>
            </a:solidFill>
          </a:ln>
          <a:effectLst>
            <a:outerShdw blurRad="50800" dist="63500" dir="4200000" algn="tl" rotWithShape="0">
              <a:prstClr val="black">
                <a:alpha val="67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 eaLnBrk="0" hangingPunct="0">
              <a:spcBef>
                <a:spcPct val="60000"/>
              </a:spcBef>
            </a:pPr>
            <a:endParaRPr lang="de-DE" sz="28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1907704" y="2996952"/>
            <a:ext cx="23583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/>
              <a:t>105.000.000.000</a:t>
            </a:r>
          </a:p>
          <a:p>
            <a:pPr algn="ctr"/>
            <a:r>
              <a:rPr lang="de-DE" sz="2400" dirty="0" smtClean="0"/>
              <a:t>Sandkörner</a:t>
            </a:r>
            <a:endParaRPr lang="de-DE" sz="2400" dirty="0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23528" y="4642971"/>
            <a:ext cx="7488832" cy="1954381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  <a:effectLst>
            <a:softEdge rad="12700"/>
          </a:effectLst>
          <a:extLst/>
        </p:spPr>
        <p:txBody>
          <a:bodyPr wrap="square">
            <a:spAutoFit/>
          </a:bodyPr>
          <a:lstStyle>
            <a:defPPr>
              <a:defRPr lang="de-DE"/>
            </a:defPPr>
            <a:lvl1pPr>
              <a:spcAft>
                <a:spcPct val="30000"/>
              </a:spcAft>
              <a:defRPr sz="2800" i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80000"/>
                    </a:srgbClr>
                  </a:outerShdw>
                </a:effectLst>
              </a:defRPr>
            </a:lvl1pPr>
            <a:lvl2pPr marL="742950" indent="-285750">
              <a:defRPr sz="2800" i="1">
                <a:solidFill>
                  <a:srgbClr val="CCECFF"/>
                </a:solidFill>
                <a:latin typeface="AmerType Md BT" pitchFamily="18" charset="0"/>
              </a:defRPr>
            </a:lvl2pPr>
            <a:lvl3pPr marL="11430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3pPr>
            <a:lvl4pPr marL="16002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4pPr>
            <a:lvl5pPr marL="20574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de-DE" sz="2000" baseline="30000" dirty="0" smtClean="0">
                <a:solidFill>
                  <a:srgbClr val="C00000"/>
                </a:solidFill>
                <a:effectLst/>
              </a:rPr>
              <a:t>9 </a:t>
            </a:r>
            <a:r>
              <a:rPr lang="de-DE" sz="2000" dirty="0">
                <a:solidFill>
                  <a:srgbClr val="C00000"/>
                </a:solidFill>
                <a:effectLst/>
              </a:rPr>
              <a:t>Und Gottes Liebe zu uns ist daran sichtbar </a:t>
            </a:r>
            <a:r>
              <a:rPr lang="de-DE" sz="2000" dirty="0" smtClean="0">
                <a:solidFill>
                  <a:srgbClr val="C00000"/>
                </a:solidFill>
                <a:effectLst/>
              </a:rPr>
              <a:t>geworden, </a:t>
            </a:r>
            <a:r>
              <a:rPr lang="de-DE" sz="2000" dirty="0">
                <a:solidFill>
                  <a:srgbClr val="C00000"/>
                </a:solidFill>
                <a:effectLst/>
              </a:rPr>
              <a:t>dass Gott seinen einzigen Sohn in die Welt gesandt hat, um uns durch ihn das Leben zu </a:t>
            </a:r>
            <a:r>
              <a:rPr lang="de-DE" sz="2000" dirty="0" smtClean="0">
                <a:solidFill>
                  <a:srgbClr val="C00000"/>
                </a:solidFill>
                <a:effectLst/>
              </a:rPr>
              <a:t>geben. </a:t>
            </a:r>
            <a:r>
              <a:rPr lang="de-DE" sz="2000" baseline="30000" dirty="0">
                <a:solidFill>
                  <a:srgbClr val="C00000"/>
                </a:solidFill>
                <a:effectLst/>
              </a:rPr>
              <a:t>10</a:t>
            </a:r>
            <a:r>
              <a:rPr lang="de-DE" sz="2000" dirty="0" smtClean="0">
                <a:solidFill>
                  <a:srgbClr val="C00000"/>
                </a:solidFill>
                <a:effectLst/>
              </a:rPr>
              <a:t> </a:t>
            </a:r>
            <a:r>
              <a:rPr lang="de-DE" sz="2000" dirty="0">
                <a:solidFill>
                  <a:srgbClr val="C00000"/>
                </a:solidFill>
                <a:effectLst/>
              </a:rPr>
              <a:t>Das ist das Fundament der </a:t>
            </a:r>
            <a:r>
              <a:rPr lang="de-DE" sz="2000" dirty="0" smtClean="0">
                <a:solidFill>
                  <a:srgbClr val="C00000"/>
                </a:solidFill>
                <a:effectLst/>
              </a:rPr>
              <a:t>Liebe: </a:t>
            </a:r>
            <a:r>
              <a:rPr lang="de-DE" sz="2000" dirty="0">
                <a:solidFill>
                  <a:srgbClr val="C00000"/>
                </a:solidFill>
                <a:effectLst/>
              </a:rPr>
              <a:t>nicht, dass wir Gott geliebt haben, sondern dass er uns geliebt und seinen Sohn als Sühneopfer für unsere </a:t>
            </a:r>
            <a:r>
              <a:rPr lang="de-DE" sz="2000" dirty="0" smtClean="0">
                <a:solidFill>
                  <a:srgbClr val="C00000"/>
                </a:solidFill>
                <a:effectLst/>
              </a:rPr>
              <a:t>Sünden </a:t>
            </a:r>
            <a:r>
              <a:rPr lang="de-DE" sz="2000" dirty="0">
                <a:solidFill>
                  <a:srgbClr val="C00000"/>
                </a:solidFill>
                <a:effectLst/>
              </a:rPr>
              <a:t>zu uns gesandt hat. </a:t>
            </a:r>
          </a:p>
          <a:p>
            <a:pPr algn="r">
              <a:spcAft>
                <a:spcPts val="600"/>
              </a:spcAft>
            </a:pPr>
            <a:r>
              <a:rPr lang="de-DE" altLang="de-DE" sz="1600" i="0" dirty="0" smtClean="0">
                <a:solidFill>
                  <a:srgbClr val="C00000"/>
                </a:solidFill>
                <a:effectLst/>
                <a:sym typeface="Wingdings" panose="05000000000000000000" pitchFamily="2" charset="2"/>
              </a:rPr>
              <a:t> </a:t>
            </a:r>
            <a:r>
              <a:rPr lang="de-DE" altLang="de-DE" sz="1600" i="0" dirty="0" smtClean="0">
                <a:solidFill>
                  <a:srgbClr val="C00000"/>
                </a:solidFill>
                <a:effectLst/>
              </a:rPr>
              <a:t>1. Johannes 4,9-10 (NGÜ</a:t>
            </a:r>
            <a:r>
              <a:rPr lang="de-DE" altLang="de-DE" sz="1600" i="0" dirty="0" smtClean="0">
                <a:solidFill>
                  <a:srgbClr val="C00000"/>
                </a:solidFill>
                <a:effectLst/>
              </a:rPr>
              <a:t>)</a:t>
            </a:r>
            <a:endParaRPr lang="de-DE" altLang="de-DE" sz="1600" i="0" dirty="0"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96792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1"/>
          <p:cNvSpPr txBox="1">
            <a:spLocks noChangeArrowheads="1"/>
          </p:cNvSpPr>
          <p:nvPr/>
        </p:nvSpPr>
        <p:spPr bwMode="auto">
          <a:xfrm>
            <a:off x="322584" y="980728"/>
            <a:ext cx="8497888" cy="1194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morning" dir="t"/>
            </a:scene3d>
            <a:sp3d extrusionH="31750" prstMaterial="dkEdge">
              <a:bevelT w="63500" h="38100"/>
            </a:sp3d>
          </a:bodyPr>
          <a:lstStyle>
            <a:lvl1pPr marL="457200" indent="-457200">
              <a:defRPr sz="2800" i="1">
                <a:solidFill>
                  <a:srgbClr val="CCECFF"/>
                </a:solidFill>
                <a:latin typeface="AmerType Md BT" pitchFamily="18" charset="0"/>
              </a:defRPr>
            </a:lvl1pPr>
            <a:lvl2pPr marL="742950" indent="-285750">
              <a:defRPr sz="2800" i="1">
                <a:solidFill>
                  <a:srgbClr val="CCECFF"/>
                </a:solidFill>
                <a:latin typeface="AmerType Md BT" pitchFamily="18" charset="0"/>
              </a:defRPr>
            </a:lvl2pPr>
            <a:lvl3pPr marL="11430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3pPr>
            <a:lvl4pPr marL="16002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4pPr>
            <a:lvl5pPr marL="20574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9pPr>
          </a:lstStyle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36.000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300192" y="1484784"/>
            <a:ext cx="248369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Wermelskirchen </a:t>
            </a:r>
          </a:p>
        </p:txBody>
      </p:sp>
    </p:spTree>
    <p:extLst>
      <p:ext uri="{BB962C8B-B14F-4D97-AF65-F5344CB8AC3E}">
        <p14:creationId xmlns:p14="http://schemas.microsoft.com/office/powerpoint/2010/main" val="1147946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1"/>
          <p:cNvSpPr txBox="1">
            <a:spLocks noChangeArrowheads="1"/>
          </p:cNvSpPr>
          <p:nvPr/>
        </p:nvSpPr>
        <p:spPr bwMode="auto">
          <a:xfrm>
            <a:off x="322584" y="980728"/>
            <a:ext cx="8497888" cy="2272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morning" dir="t"/>
            </a:scene3d>
            <a:sp3d extrusionH="31750" prstMaterial="dkEdge">
              <a:bevelT w="63500" h="38100"/>
            </a:sp3d>
          </a:bodyPr>
          <a:lstStyle>
            <a:lvl1pPr marL="457200" indent="-457200">
              <a:defRPr sz="2800" i="1">
                <a:solidFill>
                  <a:srgbClr val="CCECFF"/>
                </a:solidFill>
                <a:latin typeface="AmerType Md BT" pitchFamily="18" charset="0"/>
              </a:defRPr>
            </a:lvl1pPr>
            <a:lvl2pPr marL="742950" indent="-285750">
              <a:defRPr sz="2800" i="1">
                <a:solidFill>
                  <a:srgbClr val="CCECFF"/>
                </a:solidFill>
                <a:latin typeface="AmerType Md BT" pitchFamily="18" charset="0"/>
              </a:defRPr>
            </a:lvl2pPr>
            <a:lvl3pPr marL="11430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3pPr>
            <a:lvl4pPr marL="16002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4pPr>
            <a:lvl5pPr marL="20574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9pPr>
          </a:lstStyle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36.000</a:t>
            </a:r>
          </a:p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1.000.000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300192" y="1484784"/>
            <a:ext cx="248369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Wermelskirchen </a:t>
            </a:r>
          </a:p>
        </p:txBody>
      </p:sp>
    </p:spTree>
    <p:extLst>
      <p:ext uri="{BB962C8B-B14F-4D97-AF65-F5344CB8AC3E}">
        <p14:creationId xmlns:p14="http://schemas.microsoft.com/office/powerpoint/2010/main" val="3127429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1"/>
          <p:cNvSpPr txBox="1">
            <a:spLocks noChangeArrowheads="1"/>
          </p:cNvSpPr>
          <p:nvPr/>
        </p:nvSpPr>
        <p:spPr bwMode="auto">
          <a:xfrm>
            <a:off x="322584" y="980728"/>
            <a:ext cx="8497888" cy="2272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morning" dir="t"/>
            </a:scene3d>
            <a:sp3d extrusionH="31750" prstMaterial="dkEdge">
              <a:bevelT w="63500" h="38100"/>
            </a:sp3d>
          </a:bodyPr>
          <a:lstStyle>
            <a:lvl1pPr marL="457200" indent="-457200">
              <a:defRPr sz="2800" i="1">
                <a:solidFill>
                  <a:srgbClr val="CCECFF"/>
                </a:solidFill>
                <a:latin typeface="AmerType Md BT" pitchFamily="18" charset="0"/>
              </a:defRPr>
            </a:lvl1pPr>
            <a:lvl2pPr marL="742950" indent="-285750">
              <a:defRPr sz="2800" i="1">
                <a:solidFill>
                  <a:srgbClr val="CCECFF"/>
                </a:solidFill>
                <a:latin typeface="AmerType Md BT" pitchFamily="18" charset="0"/>
              </a:defRPr>
            </a:lvl2pPr>
            <a:lvl3pPr marL="11430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3pPr>
            <a:lvl4pPr marL="16002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4pPr>
            <a:lvl5pPr marL="20574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9pPr>
          </a:lstStyle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36.000</a:t>
            </a:r>
          </a:p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1.000.000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300192" y="1484784"/>
            <a:ext cx="248369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Wermelskirchen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7032540" y="2564904"/>
            <a:ext cx="171592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/>
              <a:t>Köln </a:t>
            </a:r>
          </a:p>
        </p:txBody>
      </p:sp>
    </p:spTree>
    <p:extLst>
      <p:ext uri="{BB962C8B-B14F-4D97-AF65-F5344CB8AC3E}">
        <p14:creationId xmlns:p14="http://schemas.microsoft.com/office/powerpoint/2010/main" val="3063635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1"/>
          <p:cNvSpPr txBox="1">
            <a:spLocks noChangeArrowheads="1"/>
          </p:cNvSpPr>
          <p:nvPr/>
        </p:nvSpPr>
        <p:spPr bwMode="auto">
          <a:xfrm>
            <a:off x="322584" y="980728"/>
            <a:ext cx="8497888" cy="336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morning" dir="t"/>
            </a:scene3d>
            <a:sp3d extrusionH="31750" prstMaterial="dkEdge">
              <a:bevelT w="63500" h="38100"/>
            </a:sp3d>
          </a:bodyPr>
          <a:lstStyle>
            <a:lvl1pPr marL="457200" indent="-457200">
              <a:defRPr sz="2800" i="1">
                <a:solidFill>
                  <a:srgbClr val="CCECFF"/>
                </a:solidFill>
                <a:latin typeface="AmerType Md BT" pitchFamily="18" charset="0"/>
              </a:defRPr>
            </a:lvl1pPr>
            <a:lvl2pPr marL="742950" indent="-285750">
              <a:defRPr sz="2800" i="1">
                <a:solidFill>
                  <a:srgbClr val="CCECFF"/>
                </a:solidFill>
                <a:latin typeface="AmerType Md BT" pitchFamily="18" charset="0"/>
              </a:defRPr>
            </a:lvl2pPr>
            <a:lvl3pPr marL="11430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3pPr>
            <a:lvl4pPr marL="16002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4pPr>
            <a:lvl5pPr marL="20574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9pPr>
          </a:lstStyle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36.000</a:t>
            </a:r>
          </a:p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1.000.000</a:t>
            </a:r>
          </a:p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80.000.000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300192" y="1484784"/>
            <a:ext cx="248369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Wermelskirchen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7032540" y="2564904"/>
            <a:ext cx="171592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/>
              <a:t>Köln </a:t>
            </a:r>
          </a:p>
        </p:txBody>
      </p:sp>
    </p:spTree>
    <p:extLst>
      <p:ext uri="{BB962C8B-B14F-4D97-AF65-F5344CB8AC3E}">
        <p14:creationId xmlns:p14="http://schemas.microsoft.com/office/powerpoint/2010/main" val="2412516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1"/>
          <p:cNvSpPr txBox="1">
            <a:spLocks noChangeArrowheads="1"/>
          </p:cNvSpPr>
          <p:nvPr/>
        </p:nvSpPr>
        <p:spPr bwMode="auto">
          <a:xfrm>
            <a:off x="322584" y="980728"/>
            <a:ext cx="8497888" cy="336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morning" dir="t"/>
            </a:scene3d>
            <a:sp3d extrusionH="31750" prstMaterial="dkEdge">
              <a:bevelT w="63500" h="38100"/>
            </a:sp3d>
          </a:bodyPr>
          <a:lstStyle>
            <a:lvl1pPr marL="457200" indent="-457200">
              <a:defRPr sz="2800" i="1">
                <a:solidFill>
                  <a:srgbClr val="CCECFF"/>
                </a:solidFill>
                <a:latin typeface="AmerType Md BT" pitchFamily="18" charset="0"/>
              </a:defRPr>
            </a:lvl1pPr>
            <a:lvl2pPr marL="742950" indent="-285750">
              <a:defRPr sz="2800" i="1">
                <a:solidFill>
                  <a:srgbClr val="CCECFF"/>
                </a:solidFill>
                <a:latin typeface="AmerType Md BT" pitchFamily="18" charset="0"/>
              </a:defRPr>
            </a:lvl2pPr>
            <a:lvl3pPr marL="11430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3pPr>
            <a:lvl4pPr marL="16002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4pPr>
            <a:lvl5pPr marL="20574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9pPr>
          </a:lstStyle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36.000</a:t>
            </a:r>
          </a:p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1.000.000</a:t>
            </a:r>
          </a:p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80.000.000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300192" y="1484784"/>
            <a:ext cx="248369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Wermelskirchen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7032540" y="2564904"/>
            <a:ext cx="171592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/>
              <a:t>Köln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380312" y="3645024"/>
            <a:ext cx="176368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/>
              <a:t>Deutschland</a:t>
            </a:r>
          </a:p>
        </p:txBody>
      </p:sp>
    </p:spTree>
    <p:extLst>
      <p:ext uri="{BB962C8B-B14F-4D97-AF65-F5344CB8AC3E}">
        <p14:creationId xmlns:p14="http://schemas.microsoft.com/office/powerpoint/2010/main" val="1975758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1"/>
          <p:cNvSpPr txBox="1">
            <a:spLocks noChangeArrowheads="1"/>
          </p:cNvSpPr>
          <p:nvPr/>
        </p:nvSpPr>
        <p:spPr bwMode="auto">
          <a:xfrm>
            <a:off x="322584" y="980728"/>
            <a:ext cx="8497888" cy="4452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morning" dir="t"/>
            </a:scene3d>
            <a:sp3d extrusionH="31750" prstMaterial="dkEdge">
              <a:bevelT w="63500" h="38100"/>
            </a:sp3d>
          </a:bodyPr>
          <a:lstStyle>
            <a:lvl1pPr marL="457200" indent="-457200">
              <a:defRPr sz="2800" i="1">
                <a:solidFill>
                  <a:srgbClr val="CCECFF"/>
                </a:solidFill>
                <a:latin typeface="AmerType Md BT" pitchFamily="18" charset="0"/>
              </a:defRPr>
            </a:lvl1pPr>
            <a:lvl2pPr marL="742950" indent="-285750">
              <a:defRPr sz="2800" i="1">
                <a:solidFill>
                  <a:srgbClr val="CCECFF"/>
                </a:solidFill>
                <a:latin typeface="AmerType Md BT" pitchFamily="18" charset="0"/>
              </a:defRPr>
            </a:lvl2pPr>
            <a:lvl3pPr marL="11430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3pPr>
            <a:lvl4pPr marL="16002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4pPr>
            <a:lvl5pPr marL="20574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9pPr>
          </a:lstStyle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36.000</a:t>
            </a:r>
          </a:p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1.000.000</a:t>
            </a:r>
          </a:p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80.000.000</a:t>
            </a:r>
          </a:p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7.000.000.000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300192" y="1484784"/>
            <a:ext cx="248369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Wermelskirchen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7032540" y="2564904"/>
            <a:ext cx="171592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/>
              <a:t>Köln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380312" y="3645024"/>
            <a:ext cx="176368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/>
              <a:t>Deutschland</a:t>
            </a:r>
          </a:p>
        </p:txBody>
      </p:sp>
    </p:spTree>
    <p:extLst>
      <p:ext uri="{BB962C8B-B14F-4D97-AF65-F5344CB8AC3E}">
        <p14:creationId xmlns:p14="http://schemas.microsoft.com/office/powerpoint/2010/main" val="1382193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1"/>
          <p:cNvSpPr txBox="1">
            <a:spLocks noChangeArrowheads="1"/>
          </p:cNvSpPr>
          <p:nvPr/>
        </p:nvSpPr>
        <p:spPr bwMode="auto">
          <a:xfrm>
            <a:off x="322584" y="980728"/>
            <a:ext cx="8497888" cy="4452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morning" dir="t"/>
            </a:scene3d>
            <a:sp3d extrusionH="31750" prstMaterial="dkEdge">
              <a:bevelT w="63500" h="38100"/>
            </a:sp3d>
          </a:bodyPr>
          <a:lstStyle>
            <a:lvl1pPr marL="457200" indent="-457200">
              <a:defRPr sz="2800" i="1">
                <a:solidFill>
                  <a:srgbClr val="CCECFF"/>
                </a:solidFill>
                <a:latin typeface="AmerType Md BT" pitchFamily="18" charset="0"/>
              </a:defRPr>
            </a:lvl1pPr>
            <a:lvl2pPr marL="742950" indent="-285750">
              <a:defRPr sz="2800" i="1">
                <a:solidFill>
                  <a:srgbClr val="CCECFF"/>
                </a:solidFill>
                <a:latin typeface="AmerType Md BT" pitchFamily="18" charset="0"/>
              </a:defRPr>
            </a:lvl2pPr>
            <a:lvl3pPr marL="11430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3pPr>
            <a:lvl4pPr marL="16002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4pPr>
            <a:lvl5pPr marL="2057400" indent="-228600">
              <a:defRPr sz="2800" i="1">
                <a:solidFill>
                  <a:srgbClr val="CCECFF"/>
                </a:solidFill>
                <a:latin typeface="AmerType Md B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CCECFF"/>
                </a:solidFill>
                <a:latin typeface="AmerType Md BT" pitchFamily="18" charset="0"/>
              </a:defRPr>
            </a:lvl9pPr>
          </a:lstStyle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36.000</a:t>
            </a:r>
          </a:p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1.000.000</a:t>
            </a:r>
          </a:p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80.000.000</a:t>
            </a:r>
          </a:p>
          <a:p>
            <a:pPr marL="0" indent="0" algn="ctr">
              <a:lnSpc>
                <a:spcPts val="8500"/>
              </a:lnSpc>
              <a:spcAft>
                <a:spcPts val="0"/>
              </a:spcAft>
            </a:pPr>
            <a:r>
              <a:rPr lang="de-DE" altLang="de-DE" sz="8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7.000.000.000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300192" y="1484784"/>
            <a:ext cx="248369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Wermelskirchen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7032540" y="2564904"/>
            <a:ext cx="171592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/>
              <a:t>Köln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380312" y="3645024"/>
            <a:ext cx="176368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/>
              <a:t>Deutschland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8100392" y="4725144"/>
            <a:ext cx="773093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/>
              <a:t>Erde</a:t>
            </a:r>
          </a:p>
        </p:txBody>
      </p:sp>
    </p:spTree>
    <p:extLst>
      <p:ext uri="{BB962C8B-B14F-4D97-AF65-F5344CB8AC3E}">
        <p14:creationId xmlns:p14="http://schemas.microsoft.com/office/powerpoint/2010/main" val="3923736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bg1"/>
            </a:gs>
          </a:gsLst>
          <a:lin ang="16200000" scaled="1"/>
          <a:tileRect/>
        </a:gradFill>
        <a:ln>
          <a:noFill/>
        </a:ln>
        <a:effectLst>
          <a:outerShdw blurRad="50800" dist="63500" dir="4200000" algn="tl" rotWithShape="0">
            <a:prstClr val="black">
              <a:alpha val="67000"/>
            </a:prstClr>
          </a:outerShdw>
        </a:effectLst>
        <a:extLst/>
      </a:spPr>
      <a:bodyPr vert="horz" wrap="non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6000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6000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384</Words>
  <Application>Microsoft Office PowerPoint</Application>
  <PresentationFormat>Bildschirmpräsentation (4:3)</PresentationFormat>
  <Paragraphs>120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30" baseType="lpstr">
      <vt:lpstr>Comic Sans MS</vt:lpstr>
      <vt:lpstr>Dax-Bold</vt:lpstr>
      <vt:lpstr>Arial</vt:lpstr>
      <vt:lpstr>Dax-Regular</vt:lpstr>
      <vt:lpstr>Symbol</vt:lpstr>
      <vt:lpstr>Calibri</vt:lpstr>
      <vt:lpstr>Wingdings</vt:lpstr>
      <vt:lpstr>Times New Roman</vt:lpstr>
      <vt:lpstr>1_Standarddesign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GZD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Ulrich Abels</dc:creator>
  <cp:lastModifiedBy>Ulrich Abels</cp:lastModifiedBy>
  <cp:revision>148</cp:revision>
  <dcterms:created xsi:type="dcterms:W3CDTF">2011-05-25T08:31:42Z</dcterms:created>
  <dcterms:modified xsi:type="dcterms:W3CDTF">2015-07-26T06:46:08Z</dcterms:modified>
</cp:coreProperties>
</file>