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80" r:id="rId10"/>
    <p:sldId id="279" r:id="rId11"/>
    <p:sldId id="281" r:id="rId12"/>
    <p:sldId id="290" r:id="rId13"/>
    <p:sldId id="282" r:id="rId14"/>
    <p:sldId id="285" r:id="rId15"/>
    <p:sldId id="286" r:id="rId16"/>
    <p:sldId id="284" r:id="rId17"/>
    <p:sldId id="291" r:id="rId18"/>
    <p:sldId id="287" r:id="rId19"/>
    <p:sldId id="288" r:id="rId20"/>
    <p:sldId id="292" r:id="rId21"/>
    <p:sldId id="289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3300"/>
    <a:srgbClr val="DDDDDD"/>
    <a:srgbClr val="C4BD9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66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242A00-7E2A-4270-B8CF-A15BA2357644}" type="datetimeFigureOut">
              <a:rPr lang="de-DE" smtClean="0"/>
              <a:t>03.08.2014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0E901C-1B56-4620-9C75-2DF1B74B48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02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242A00-7E2A-4270-B8CF-A15BA2357644}" type="datetimeFigureOut">
              <a:rPr lang="de-DE" smtClean="0"/>
              <a:t>03.08.2014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0E901C-1B56-4620-9C75-2DF1B74B48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845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242A00-7E2A-4270-B8CF-A15BA2357644}" type="datetimeFigureOut">
              <a:rPr lang="de-DE" smtClean="0"/>
              <a:t>03.08.2014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0E901C-1B56-4620-9C75-2DF1B74B48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123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242A00-7E2A-4270-B8CF-A15BA2357644}" type="datetimeFigureOut">
              <a:rPr lang="de-DE" smtClean="0"/>
              <a:t>03.08.2014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0E901C-1B56-4620-9C75-2DF1B74B48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641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242A00-7E2A-4270-B8CF-A15BA2357644}" type="datetimeFigureOut">
              <a:rPr lang="de-DE" smtClean="0"/>
              <a:t>03.08.2014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0E901C-1B56-4620-9C75-2DF1B74B48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46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242A00-7E2A-4270-B8CF-A15BA2357644}" type="datetimeFigureOut">
              <a:rPr lang="de-DE" smtClean="0"/>
              <a:t>03.08.2014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0E901C-1B56-4620-9C75-2DF1B74B48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65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242A00-7E2A-4270-B8CF-A15BA2357644}" type="datetimeFigureOut">
              <a:rPr lang="de-DE" smtClean="0"/>
              <a:t>03.08.2014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0E901C-1B56-4620-9C75-2DF1B74B48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77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242A00-7E2A-4270-B8CF-A15BA2357644}" type="datetimeFigureOut">
              <a:rPr lang="de-DE" smtClean="0"/>
              <a:t>03.08.2014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0E901C-1B56-4620-9C75-2DF1B74B48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16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242A00-7E2A-4270-B8CF-A15BA2357644}" type="datetimeFigureOut">
              <a:rPr lang="de-DE" smtClean="0"/>
              <a:t>03.08.2014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0E901C-1B56-4620-9C75-2DF1B74B48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07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242A00-7E2A-4270-B8CF-A15BA2357644}" type="datetimeFigureOut">
              <a:rPr lang="de-DE" smtClean="0"/>
              <a:t>03.08.2014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0E901C-1B56-4620-9C75-2DF1B74B48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916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242A00-7E2A-4270-B8CF-A15BA2357644}" type="datetimeFigureOut">
              <a:rPr lang="de-DE" smtClean="0"/>
              <a:t>03.08.2014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0E901C-1B56-4620-9C75-2DF1B74B48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30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-36512" y="6585668"/>
            <a:ext cx="8763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de-DE" altLang="de-DE" sz="1100" dirty="0" smtClean="0">
                <a:solidFill>
                  <a:schemeClr val="bg1">
                    <a:lumMod val="65000"/>
                  </a:schemeClr>
                </a:solidFill>
                <a:latin typeface="Dax-Regular" pitchFamily="2" charset="0"/>
                <a:sym typeface="Symbol" pitchFamily="18" charset="2"/>
              </a:rPr>
              <a:t> gzd 2014</a:t>
            </a:r>
            <a:endParaRPr lang="de-DE" altLang="de-DE" sz="1100" dirty="0" smtClean="0">
              <a:solidFill>
                <a:schemeClr val="bg1">
                  <a:lumMod val="65000"/>
                </a:schemeClr>
              </a:solidFill>
              <a:latin typeface="Dax-Regular" pitchFamily="2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3" y="6309320"/>
            <a:ext cx="962575" cy="3072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hteck 6"/>
          <p:cNvSpPr/>
          <p:nvPr userDrawn="1"/>
        </p:nvSpPr>
        <p:spPr>
          <a:xfrm>
            <a:off x="227498" y="50881"/>
            <a:ext cx="8691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28575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25400" dir="5400000" sy="-100000" algn="bl" rotWithShape="0"/>
                </a:effectLst>
              </a:rPr>
              <a:t>Schritte wagen – aber wohin?</a:t>
            </a:r>
            <a:endParaRPr lang="de-DE" sz="5400" b="1" cap="none" spc="0" dirty="0">
              <a:ln w="28575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0000" endA="300" endPos="50000" dist="254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559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80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51520" y="1196752"/>
            <a:ext cx="1879121" cy="1477328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marL="457200" indent="-457200">
              <a:buFont typeface="Wingdings" panose="05000000000000000000" pitchFamily="2" charset="2"/>
              <a:buChar char="F"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ax-Regular" panose="02000506060000020004" pitchFamily="2" charset="0"/>
              </a:defRPr>
            </a:lvl1pPr>
          </a:lstStyle>
          <a:p>
            <a:r>
              <a:rPr lang="de-DE" dirty="0"/>
              <a:t>Petrus</a:t>
            </a:r>
          </a:p>
          <a:p>
            <a:r>
              <a:rPr lang="de-DE" dirty="0"/>
              <a:t>Paulus</a:t>
            </a:r>
          </a:p>
          <a:p>
            <a:r>
              <a:rPr lang="de-DE" dirty="0"/>
              <a:t>Jona</a:t>
            </a:r>
          </a:p>
        </p:txBody>
      </p:sp>
      <p:cxnSp>
        <p:nvCxnSpPr>
          <p:cNvPr id="4" name="Gerade Verbindung 3"/>
          <p:cNvCxnSpPr/>
          <p:nvPr/>
        </p:nvCxnSpPr>
        <p:spPr>
          <a:xfrm flipV="1">
            <a:off x="618473" y="1268760"/>
            <a:ext cx="1440160" cy="360040"/>
          </a:xfrm>
          <a:prstGeom prst="line">
            <a:avLst/>
          </a:prstGeom>
          <a:ln w="76200">
            <a:solidFill>
              <a:srgbClr val="CC3300">
                <a:alpha val="69804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 flipV="1">
            <a:off x="618473" y="1755396"/>
            <a:ext cx="1440160" cy="360040"/>
          </a:xfrm>
          <a:prstGeom prst="line">
            <a:avLst/>
          </a:prstGeom>
          <a:ln w="76200">
            <a:solidFill>
              <a:srgbClr val="CC3300">
                <a:alpha val="69804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 flipV="1">
            <a:off x="618473" y="2276872"/>
            <a:ext cx="1080120" cy="288032"/>
          </a:xfrm>
          <a:prstGeom prst="line">
            <a:avLst/>
          </a:prstGeom>
          <a:ln w="76200">
            <a:solidFill>
              <a:srgbClr val="CC3300">
                <a:alpha val="69804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29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51520" y="1196752"/>
            <a:ext cx="1879121" cy="1477328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marL="457200" indent="-457200">
              <a:buFont typeface="Wingdings" panose="05000000000000000000" pitchFamily="2" charset="2"/>
              <a:buChar char="F"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ax-Regular" panose="02000506060000020004" pitchFamily="2" charset="0"/>
              </a:defRPr>
            </a:lvl1pPr>
          </a:lstStyle>
          <a:p>
            <a:r>
              <a:rPr lang="de-DE" dirty="0"/>
              <a:t>Petrus</a:t>
            </a:r>
          </a:p>
          <a:p>
            <a:r>
              <a:rPr lang="de-DE" dirty="0"/>
              <a:t>Paulus</a:t>
            </a:r>
          </a:p>
          <a:p>
            <a:r>
              <a:rPr lang="de-DE" dirty="0"/>
              <a:t>Jona</a:t>
            </a:r>
          </a:p>
        </p:txBody>
      </p:sp>
      <p:cxnSp>
        <p:nvCxnSpPr>
          <p:cNvPr id="4" name="Gerade Verbindung 3"/>
          <p:cNvCxnSpPr/>
          <p:nvPr/>
        </p:nvCxnSpPr>
        <p:spPr>
          <a:xfrm flipV="1">
            <a:off x="618473" y="1268760"/>
            <a:ext cx="1440160" cy="360040"/>
          </a:xfrm>
          <a:prstGeom prst="line">
            <a:avLst/>
          </a:prstGeom>
          <a:ln w="76200">
            <a:solidFill>
              <a:srgbClr val="CC3300">
                <a:alpha val="69804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 flipV="1">
            <a:off x="618473" y="1755396"/>
            <a:ext cx="1440160" cy="360040"/>
          </a:xfrm>
          <a:prstGeom prst="line">
            <a:avLst/>
          </a:prstGeom>
          <a:ln w="76200">
            <a:solidFill>
              <a:srgbClr val="CC3300">
                <a:alpha val="69804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 flipV="1">
            <a:off x="618473" y="2276872"/>
            <a:ext cx="1080120" cy="288032"/>
          </a:xfrm>
          <a:prstGeom prst="line">
            <a:avLst/>
          </a:prstGeom>
          <a:ln w="76200">
            <a:solidFill>
              <a:srgbClr val="CC3300">
                <a:alpha val="69804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2411760" y="1340768"/>
            <a:ext cx="3730508" cy="1015663"/>
          </a:xfrm>
          <a:prstGeom prst="rect">
            <a:avLst/>
          </a:prstGeom>
          <a:solidFill>
            <a:srgbClr val="FFFFFF">
              <a:alpha val="80000"/>
            </a:srgbClr>
          </a:solidFill>
          <a:effectLst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de-DE" sz="6000" b="1" dirty="0" smtClean="0">
                <a:ln w="28575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x-Bold" panose="02000506060000020004" pitchFamily="2" charset="0"/>
              </a:rPr>
              <a:t>&gt;&gt;&gt; Ich???</a:t>
            </a:r>
            <a:endParaRPr lang="de-DE" sz="6000" b="1" dirty="0">
              <a:ln w="28575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x-Bold" panose="02000506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80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2411760" y="1340768"/>
            <a:ext cx="3730508" cy="1015663"/>
          </a:xfrm>
          <a:prstGeom prst="rect">
            <a:avLst/>
          </a:prstGeom>
          <a:solidFill>
            <a:srgbClr val="FFFFFF">
              <a:alpha val="80000"/>
            </a:srgbClr>
          </a:solidFill>
          <a:effectLst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de-DE" sz="6000" b="1" dirty="0" smtClean="0">
                <a:ln w="28575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x-Bold" panose="02000506060000020004" pitchFamily="2" charset="0"/>
              </a:rPr>
              <a:t>&gt;&gt;&gt; Ich???</a:t>
            </a:r>
            <a:endParaRPr lang="de-DE" sz="6000" b="1" dirty="0">
              <a:ln w="28575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x-Bold" panose="02000506060000020004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555776" y="2636912"/>
            <a:ext cx="6480720" cy="1246495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dirty="0" smtClean="0">
                <a:latin typeface="Dax-Regular" pitchFamily="2" charset="0"/>
              </a:rPr>
              <a:t>Dein </a:t>
            </a:r>
            <a:r>
              <a:rPr lang="de-DE" sz="2600" b="1" i="1" dirty="0">
                <a:latin typeface="Dax-Regular" pitchFamily="2" charset="0"/>
              </a:rPr>
              <a:t>Wort leuchtet mir dort, wo ich </a:t>
            </a:r>
            <a:r>
              <a:rPr lang="de-DE" sz="2600" b="1" i="1" dirty="0" smtClean="0">
                <a:latin typeface="Dax-Regular" pitchFamily="2" charset="0"/>
              </a:rPr>
              <a:t>gehe; </a:t>
            </a:r>
            <a:r>
              <a:rPr lang="de-DE" sz="2600" b="1" i="1" dirty="0">
                <a:latin typeface="Dax-Regular" pitchFamily="2" charset="0"/>
              </a:rPr>
              <a:t>es ist ein Licht auf meinem Weg. </a:t>
            </a:r>
          </a:p>
          <a:p>
            <a:pPr algn="r" eaLnBrk="0" fontAlgn="base" hangingPunct="0">
              <a:spcAft>
                <a:spcPts val="600"/>
              </a:spcAft>
              <a:defRPr/>
            </a:pPr>
            <a:r>
              <a:rPr lang="de-DE" dirty="0" smtClean="0">
                <a:latin typeface="Dax-Regular" pitchFamily="2" charset="0"/>
                <a:sym typeface="Wingdings"/>
              </a:rPr>
              <a:t>Psalm 119,105</a:t>
            </a:r>
            <a:endParaRPr lang="de-DE" dirty="0">
              <a:latin typeface="Dax-Regul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23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51520" y="1196752"/>
            <a:ext cx="1879121" cy="553998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marL="457200" indent="-457200">
              <a:buFont typeface="Wingdings" panose="05000000000000000000" pitchFamily="2" charset="2"/>
              <a:buChar char="F"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ax-Regular" panose="02000506060000020004" pitchFamily="2" charset="0"/>
              </a:defRPr>
            </a:lvl1pPr>
          </a:lstStyle>
          <a:p>
            <a:r>
              <a:rPr lang="de-DE" dirty="0" smtClean="0"/>
              <a:t>Bibel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411760" y="1340768"/>
            <a:ext cx="3730508" cy="1015663"/>
          </a:xfrm>
          <a:prstGeom prst="rect">
            <a:avLst/>
          </a:prstGeom>
          <a:solidFill>
            <a:srgbClr val="FFFFFF">
              <a:alpha val="80000"/>
            </a:srgbClr>
          </a:solidFill>
          <a:effectLst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de-DE" sz="6000" b="1" dirty="0" smtClean="0">
                <a:ln w="28575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x-Bold" panose="02000506060000020004" pitchFamily="2" charset="0"/>
              </a:rPr>
              <a:t>&gt;&gt;&gt; Ich???</a:t>
            </a:r>
            <a:endParaRPr lang="de-DE" sz="6000" b="1" dirty="0">
              <a:ln w="28575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x-Bold" panose="02000506060000020004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555776" y="2636912"/>
            <a:ext cx="6480720" cy="1246495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dirty="0" smtClean="0">
                <a:latin typeface="Dax-Regular" pitchFamily="2" charset="0"/>
              </a:rPr>
              <a:t>Dein </a:t>
            </a:r>
            <a:r>
              <a:rPr lang="de-DE" sz="2600" b="1" i="1" dirty="0">
                <a:latin typeface="Dax-Regular" pitchFamily="2" charset="0"/>
              </a:rPr>
              <a:t>Wort leuchtet mir dort, wo ich </a:t>
            </a:r>
            <a:r>
              <a:rPr lang="de-DE" sz="2600" b="1" i="1" dirty="0" smtClean="0">
                <a:latin typeface="Dax-Regular" pitchFamily="2" charset="0"/>
              </a:rPr>
              <a:t>gehe; </a:t>
            </a:r>
            <a:r>
              <a:rPr lang="de-DE" sz="2600" b="1" i="1" dirty="0">
                <a:latin typeface="Dax-Regular" pitchFamily="2" charset="0"/>
              </a:rPr>
              <a:t>es ist ein Licht auf meinem Weg. </a:t>
            </a:r>
          </a:p>
          <a:p>
            <a:pPr algn="r" eaLnBrk="0" fontAlgn="base" hangingPunct="0">
              <a:spcAft>
                <a:spcPts val="600"/>
              </a:spcAft>
              <a:defRPr/>
            </a:pPr>
            <a:r>
              <a:rPr lang="de-DE" dirty="0" smtClean="0">
                <a:latin typeface="Dax-Regular" pitchFamily="2" charset="0"/>
                <a:sym typeface="Wingdings"/>
              </a:rPr>
              <a:t>Psalm 119,105</a:t>
            </a:r>
            <a:endParaRPr lang="de-DE" dirty="0">
              <a:latin typeface="Dax-Regul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60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2411760" y="1340768"/>
            <a:ext cx="3730508" cy="1015663"/>
          </a:xfrm>
          <a:prstGeom prst="rect">
            <a:avLst/>
          </a:prstGeom>
          <a:solidFill>
            <a:srgbClr val="FFFFFF">
              <a:alpha val="80000"/>
            </a:srgbClr>
          </a:solidFill>
          <a:effectLst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de-DE" sz="6000" b="1" dirty="0" smtClean="0">
                <a:ln w="28575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x-Bold" panose="02000506060000020004" pitchFamily="2" charset="0"/>
              </a:rPr>
              <a:t>&gt;&gt;&gt; Ich???</a:t>
            </a:r>
            <a:endParaRPr lang="de-DE" sz="6000" b="1" dirty="0">
              <a:ln w="28575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x-Bold" panose="02000506060000020004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555776" y="2636912"/>
            <a:ext cx="6480720" cy="1246495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dirty="0" smtClean="0">
                <a:latin typeface="Dax-Regular" pitchFamily="2" charset="0"/>
              </a:rPr>
              <a:t>Dein </a:t>
            </a:r>
            <a:r>
              <a:rPr lang="de-DE" sz="2600" b="1" i="1" dirty="0">
                <a:latin typeface="Dax-Regular" pitchFamily="2" charset="0"/>
              </a:rPr>
              <a:t>Wort leuchtet mir dort, wo ich </a:t>
            </a:r>
            <a:r>
              <a:rPr lang="de-DE" sz="2600" b="1" i="1" dirty="0" smtClean="0">
                <a:latin typeface="Dax-Regular" pitchFamily="2" charset="0"/>
              </a:rPr>
              <a:t>gehe; </a:t>
            </a:r>
            <a:r>
              <a:rPr lang="de-DE" sz="2600" b="1" i="1" dirty="0">
                <a:latin typeface="Dax-Regular" pitchFamily="2" charset="0"/>
              </a:rPr>
              <a:t>es ist ein Licht auf meinem Weg. </a:t>
            </a:r>
          </a:p>
          <a:p>
            <a:pPr algn="r" eaLnBrk="0" fontAlgn="base" hangingPunct="0">
              <a:spcAft>
                <a:spcPts val="600"/>
              </a:spcAft>
              <a:defRPr/>
            </a:pPr>
            <a:r>
              <a:rPr lang="de-DE" dirty="0" smtClean="0">
                <a:latin typeface="Dax-Regular" pitchFamily="2" charset="0"/>
                <a:sym typeface="Wingdings"/>
              </a:rPr>
              <a:t>Psalm 119,105</a:t>
            </a:r>
            <a:endParaRPr lang="de-DE" dirty="0">
              <a:latin typeface="Dax-Regular" pitchFamily="2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73" y="3575327"/>
            <a:ext cx="3401127" cy="25508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feld 10"/>
          <p:cNvSpPr txBox="1"/>
          <p:nvPr/>
        </p:nvSpPr>
        <p:spPr>
          <a:xfrm>
            <a:off x="251520" y="1196752"/>
            <a:ext cx="1879121" cy="553998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marL="457200" indent="-457200">
              <a:buFont typeface="Wingdings" panose="05000000000000000000" pitchFamily="2" charset="2"/>
              <a:buChar char="F"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ax-Regular" panose="02000506060000020004" pitchFamily="2" charset="0"/>
              </a:defRPr>
            </a:lvl1pPr>
          </a:lstStyle>
          <a:p>
            <a:r>
              <a:rPr lang="de-DE" dirty="0" smtClean="0"/>
              <a:t>Bibel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75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2411760" y="1340768"/>
            <a:ext cx="3730508" cy="1015663"/>
          </a:xfrm>
          <a:prstGeom prst="rect">
            <a:avLst/>
          </a:prstGeom>
          <a:solidFill>
            <a:srgbClr val="FFFFFF">
              <a:alpha val="80000"/>
            </a:srgbClr>
          </a:solidFill>
          <a:effectLst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de-DE" sz="6000" b="1" dirty="0" smtClean="0">
                <a:ln w="28575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x-Bold" panose="02000506060000020004" pitchFamily="2" charset="0"/>
              </a:rPr>
              <a:t>&gt;&gt;&gt; Ich???</a:t>
            </a:r>
            <a:endParaRPr lang="de-DE" sz="6000" b="1" dirty="0">
              <a:ln w="28575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x-Bold" panose="02000506060000020004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555776" y="2636912"/>
            <a:ext cx="6480720" cy="1246495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dirty="0" smtClean="0">
                <a:latin typeface="Dax-Regular" pitchFamily="2" charset="0"/>
              </a:rPr>
              <a:t>Dein </a:t>
            </a:r>
            <a:r>
              <a:rPr lang="de-DE" sz="2600" b="1" i="1" dirty="0">
                <a:latin typeface="Dax-Regular" pitchFamily="2" charset="0"/>
              </a:rPr>
              <a:t>Wort leuchtet mir dort, wo ich </a:t>
            </a:r>
            <a:r>
              <a:rPr lang="de-DE" sz="2600" b="1" i="1" dirty="0" smtClean="0">
                <a:latin typeface="Dax-Regular" pitchFamily="2" charset="0"/>
              </a:rPr>
              <a:t>gehe; </a:t>
            </a:r>
            <a:r>
              <a:rPr lang="de-DE" sz="2600" b="1" i="1" dirty="0">
                <a:latin typeface="Dax-Regular" pitchFamily="2" charset="0"/>
              </a:rPr>
              <a:t>es ist ein Licht auf meinem Weg. </a:t>
            </a:r>
          </a:p>
          <a:p>
            <a:pPr algn="r" eaLnBrk="0" fontAlgn="base" hangingPunct="0">
              <a:spcAft>
                <a:spcPts val="600"/>
              </a:spcAft>
              <a:defRPr/>
            </a:pPr>
            <a:r>
              <a:rPr lang="de-DE" dirty="0" smtClean="0">
                <a:latin typeface="Dax-Regular" pitchFamily="2" charset="0"/>
                <a:sym typeface="Wingdings"/>
              </a:rPr>
              <a:t>Psalm 119,105</a:t>
            </a:r>
            <a:endParaRPr lang="de-DE" dirty="0">
              <a:latin typeface="Dax-Regular" pitchFamily="2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73" y="3575327"/>
            <a:ext cx="3401127" cy="25508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5328"/>
            <a:ext cx="4536504" cy="30283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feld 9"/>
          <p:cNvSpPr txBox="1"/>
          <p:nvPr/>
        </p:nvSpPr>
        <p:spPr>
          <a:xfrm>
            <a:off x="251520" y="1196752"/>
            <a:ext cx="1879121" cy="553998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marL="457200" indent="-457200">
              <a:buFont typeface="Wingdings" panose="05000000000000000000" pitchFamily="2" charset="2"/>
              <a:buChar char="F"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ax-Regular" panose="02000506060000020004" pitchFamily="2" charset="0"/>
              </a:defRPr>
            </a:lvl1pPr>
          </a:lstStyle>
          <a:p>
            <a:r>
              <a:rPr lang="de-DE" dirty="0" smtClean="0"/>
              <a:t>Bibel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117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2411760" y="1340768"/>
            <a:ext cx="3730508" cy="1015663"/>
          </a:xfrm>
          <a:prstGeom prst="rect">
            <a:avLst/>
          </a:prstGeom>
          <a:solidFill>
            <a:srgbClr val="FFFFFF">
              <a:alpha val="80000"/>
            </a:srgbClr>
          </a:solidFill>
          <a:effectLst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de-DE" sz="6000" b="1" dirty="0" smtClean="0">
                <a:ln w="28575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x-Bold" panose="02000506060000020004" pitchFamily="2" charset="0"/>
              </a:rPr>
              <a:t>&gt;&gt;&gt; Ich???</a:t>
            </a:r>
            <a:endParaRPr lang="de-DE" sz="6000" b="1" dirty="0">
              <a:ln w="28575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x-Bold" panose="02000506060000020004" pitchFamily="2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551829" y="2674080"/>
            <a:ext cx="6480720" cy="1646605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dirty="0" smtClean="0">
                <a:latin typeface="Dax-Regular" pitchFamily="2" charset="0"/>
              </a:rPr>
              <a:t>Lehre </a:t>
            </a:r>
            <a:r>
              <a:rPr lang="de-DE" sz="2600" b="1" i="1" dirty="0">
                <a:latin typeface="Dax-Regular" pitchFamily="2" charset="0"/>
              </a:rPr>
              <a:t>mich tun nach deinem Wohlgefallen, denn du bist mein Gott! Dein guter Geist leite mich in ebenes Land! </a:t>
            </a:r>
            <a:r>
              <a:rPr lang="de-DE" sz="2600" b="1" i="1" dirty="0" smtClean="0">
                <a:latin typeface="Dax-Regular" pitchFamily="2" charset="0"/>
              </a:rPr>
              <a:t> </a:t>
            </a:r>
            <a:endParaRPr lang="de-DE" sz="2600" b="1" i="1" dirty="0">
              <a:latin typeface="Dax-Regular" pitchFamily="2" charset="0"/>
            </a:endParaRPr>
          </a:p>
          <a:p>
            <a:pPr algn="r" eaLnBrk="0" fontAlgn="base" hangingPunct="0">
              <a:spcAft>
                <a:spcPts val="600"/>
              </a:spcAft>
              <a:defRPr/>
            </a:pPr>
            <a:r>
              <a:rPr lang="de-DE" dirty="0" smtClean="0">
                <a:latin typeface="Dax-Regular" pitchFamily="2" charset="0"/>
                <a:sym typeface="Wingdings"/>
              </a:rPr>
              <a:t>Psalm 143,10</a:t>
            </a:r>
            <a:endParaRPr lang="de-DE" dirty="0">
              <a:latin typeface="Dax-Regular" pitchFamily="2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51520" y="1196752"/>
            <a:ext cx="1879121" cy="553998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marL="457200" indent="-457200">
              <a:buFont typeface="Wingdings" panose="05000000000000000000" pitchFamily="2" charset="2"/>
              <a:buChar char="F"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ax-Regular" panose="02000506060000020004" pitchFamily="2" charset="0"/>
              </a:defRPr>
            </a:lvl1pPr>
          </a:lstStyle>
          <a:p>
            <a:r>
              <a:rPr lang="de-DE" dirty="0" smtClean="0"/>
              <a:t>Bibel</a:t>
            </a:r>
          </a:p>
        </p:txBody>
      </p:sp>
    </p:spTree>
    <p:extLst>
      <p:ext uri="{BB962C8B-B14F-4D97-AF65-F5344CB8AC3E}">
        <p14:creationId xmlns:p14="http://schemas.microsoft.com/office/powerpoint/2010/main" val="373258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2411760" y="1340768"/>
            <a:ext cx="3730508" cy="1015663"/>
          </a:xfrm>
          <a:prstGeom prst="rect">
            <a:avLst/>
          </a:prstGeom>
          <a:solidFill>
            <a:srgbClr val="FFFFFF">
              <a:alpha val="80000"/>
            </a:srgbClr>
          </a:solidFill>
          <a:effectLst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de-DE" sz="6000" b="1" dirty="0" smtClean="0">
                <a:ln w="28575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x-Bold" panose="02000506060000020004" pitchFamily="2" charset="0"/>
              </a:rPr>
              <a:t>&gt;&gt;&gt; Ich???</a:t>
            </a:r>
            <a:endParaRPr lang="de-DE" sz="6000" b="1" dirty="0">
              <a:ln w="28575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x-Bold" panose="02000506060000020004" pitchFamily="2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551829" y="2674080"/>
            <a:ext cx="6480720" cy="1646605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dirty="0" smtClean="0">
                <a:latin typeface="Dax-Regular" pitchFamily="2" charset="0"/>
              </a:rPr>
              <a:t>Lehre </a:t>
            </a:r>
            <a:r>
              <a:rPr lang="de-DE" sz="2600" b="1" i="1" dirty="0">
                <a:latin typeface="Dax-Regular" pitchFamily="2" charset="0"/>
              </a:rPr>
              <a:t>mich tun nach deinem Wohlgefallen, denn du bist mein Gott! Dein guter Geist leite mich in ebenes Land! </a:t>
            </a:r>
            <a:r>
              <a:rPr lang="de-DE" sz="2600" b="1" i="1" dirty="0" smtClean="0">
                <a:latin typeface="Dax-Regular" pitchFamily="2" charset="0"/>
              </a:rPr>
              <a:t> </a:t>
            </a:r>
            <a:endParaRPr lang="de-DE" sz="2600" b="1" i="1" dirty="0">
              <a:latin typeface="Dax-Regular" pitchFamily="2" charset="0"/>
            </a:endParaRPr>
          </a:p>
          <a:p>
            <a:pPr algn="r" eaLnBrk="0" fontAlgn="base" hangingPunct="0">
              <a:spcAft>
                <a:spcPts val="600"/>
              </a:spcAft>
              <a:defRPr/>
            </a:pPr>
            <a:r>
              <a:rPr lang="de-DE" dirty="0" smtClean="0">
                <a:latin typeface="Dax-Regular" pitchFamily="2" charset="0"/>
                <a:sym typeface="Wingdings"/>
              </a:rPr>
              <a:t>Psalm 143,10</a:t>
            </a:r>
            <a:endParaRPr lang="de-DE" dirty="0">
              <a:latin typeface="Dax-Regular" pitchFamily="2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51520" y="1196752"/>
            <a:ext cx="1879121" cy="1015663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marL="457200" indent="-457200">
              <a:buFont typeface="Wingdings" panose="05000000000000000000" pitchFamily="2" charset="2"/>
              <a:buChar char="F"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ax-Regular" panose="02000506060000020004" pitchFamily="2" charset="0"/>
              </a:defRPr>
            </a:lvl1pPr>
          </a:lstStyle>
          <a:p>
            <a:r>
              <a:rPr lang="de-DE" dirty="0" smtClean="0"/>
              <a:t>Bibel</a:t>
            </a:r>
          </a:p>
          <a:p>
            <a:r>
              <a:rPr lang="de-DE" dirty="0" smtClean="0"/>
              <a:t>Geist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583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2411760" y="1340768"/>
            <a:ext cx="3730508" cy="1015663"/>
          </a:xfrm>
          <a:prstGeom prst="rect">
            <a:avLst/>
          </a:prstGeom>
          <a:solidFill>
            <a:srgbClr val="FFFFFF">
              <a:alpha val="80000"/>
            </a:srgbClr>
          </a:solidFill>
          <a:effectLst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de-DE" sz="6000" b="1" dirty="0" smtClean="0">
                <a:ln w="28575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x-Bold" panose="02000506060000020004" pitchFamily="2" charset="0"/>
              </a:rPr>
              <a:t>&gt;&gt;&gt; Ich???</a:t>
            </a:r>
            <a:endParaRPr lang="de-DE" sz="6000" b="1" dirty="0">
              <a:ln w="28575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x-Bold" panose="02000506060000020004" pitchFamily="2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551828" y="4437112"/>
            <a:ext cx="6484667" cy="1646605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dirty="0" smtClean="0">
                <a:latin typeface="Dax-Regular" pitchFamily="2" charset="0"/>
              </a:rPr>
              <a:t>Wenn </a:t>
            </a:r>
            <a:r>
              <a:rPr lang="de-DE" sz="2600" b="1" i="1" dirty="0">
                <a:latin typeface="Dax-Regular" pitchFamily="2" charset="0"/>
              </a:rPr>
              <a:t>aber jener, der Geist der Wahrheit, gekommen ist, wird er euch in die ganze Wahrheit </a:t>
            </a:r>
            <a:r>
              <a:rPr lang="de-DE" sz="2600" b="1" i="1" dirty="0" smtClean="0">
                <a:latin typeface="Dax-Regular" pitchFamily="2" charset="0"/>
              </a:rPr>
              <a:t>leiten;</a:t>
            </a:r>
          </a:p>
          <a:p>
            <a:pPr algn="r" eaLnBrk="0" fontAlgn="base" hangingPunct="0">
              <a:spcAft>
                <a:spcPts val="600"/>
              </a:spcAft>
              <a:defRPr/>
            </a:pPr>
            <a:r>
              <a:rPr lang="de-DE" dirty="0" smtClean="0">
                <a:latin typeface="Dax-Regular" pitchFamily="2" charset="0"/>
                <a:sym typeface="Wingdings"/>
              </a:rPr>
              <a:t>Johannes 16,13a</a:t>
            </a:r>
            <a:endParaRPr lang="de-DE" dirty="0">
              <a:latin typeface="Dax-Regular" pitchFamily="2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551829" y="2674080"/>
            <a:ext cx="6480720" cy="1646605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dirty="0" smtClean="0">
                <a:latin typeface="Dax-Regular" pitchFamily="2" charset="0"/>
              </a:rPr>
              <a:t>Lehre </a:t>
            </a:r>
            <a:r>
              <a:rPr lang="de-DE" sz="2600" b="1" i="1" dirty="0">
                <a:latin typeface="Dax-Regular" pitchFamily="2" charset="0"/>
              </a:rPr>
              <a:t>mich tun nach deinem Wohlgefallen, denn du bist mein Gott! Dein guter Geist leite mich in ebenes Land! </a:t>
            </a:r>
            <a:r>
              <a:rPr lang="de-DE" sz="2600" b="1" i="1" dirty="0" smtClean="0">
                <a:latin typeface="Dax-Regular" pitchFamily="2" charset="0"/>
              </a:rPr>
              <a:t> </a:t>
            </a:r>
            <a:endParaRPr lang="de-DE" sz="2600" b="1" i="1" dirty="0">
              <a:latin typeface="Dax-Regular" pitchFamily="2" charset="0"/>
            </a:endParaRPr>
          </a:p>
          <a:p>
            <a:pPr algn="r" eaLnBrk="0" fontAlgn="base" hangingPunct="0">
              <a:spcAft>
                <a:spcPts val="600"/>
              </a:spcAft>
              <a:defRPr/>
            </a:pPr>
            <a:r>
              <a:rPr lang="de-DE" dirty="0" smtClean="0">
                <a:latin typeface="Dax-Regular" pitchFamily="2" charset="0"/>
                <a:sym typeface="Wingdings"/>
              </a:rPr>
              <a:t>Psalm 143,10</a:t>
            </a:r>
            <a:endParaRPr lang="de-DE" dirty="0">
              <a:latin typeface="Dax-Regular" pitchFamily="2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1520" y="1196752"/>
            <a:ext cx="1879121" cy="1015663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marL="457200" indent="-457200">
              <a:buFont typeface="Wingdings" panose="05000000000000000000" pitchFamily="2" charset="2"/>
              <a:buChar char="F"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ax-Regular" panose="02000506060000020004" pitchFamily="2" charset="0"/>
              </a:defRPr>
            </a:lvl1pPr>
          </a:lstStyle>
          <a:p>
            <a:r>
              <a:rPr lang="de-DE" dirty="0" smtClean="0"/>
              <a:t>Bibel</a:t>
            </a:r>
          </a:p>
          <a:p>
            <a:r>
              <a:rPr lang="de-DE" dirty="0" smtClean="0"/>
              <a:t>Geist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937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2411760" y="1340768"/>
            <a:ext cx="3730508" cy="1015663"/>
          </a:xfrm>
          <a:prstGeom prst="rect">
            <a:avLst/>
          </a:prstGeom>
          <a:solidFill>
            <a:srgbClr val="FFFFFF">
              <a:alpha val="80000"/>
            </a:srgbClr>
          </a:solidFill>
          <a:effectLst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de-DE" sz="6000" b="1" dirty="0" smtClean="0">
                <a:ln w="28575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x-Bold" panose="02000506060000020004" pitchFamily="2" charset="0"/>
              </a:rPr>
              <a:t>&gt;&gt;&gt; Ich???</a:t>
            </a:r>
            <a:endParaRPr lang="de-DE" sz="6000" b="1" dirty="0">
              <a:ln w="28575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x-Bold" panose="02000506060000020004" pitchFamily="2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551829" y="2674080"/>
            <a:ext cx="6480720" cy="1646605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dirty="0" smtClean="0">
                <a:latin typeface="Dax-Regular" pitchFamily="2" charset="0"/>
              </a:rPr>
              <a:t>Der </a:t>
            </a:r>
            <a:r>
              <a:rPr lang="de-DE" sz="2600" b="1" i="1" dirty="0">
                <a:latin typeface="Dax-Regular" pitchFamily="2" charset="0"/>
              </a:rPr>
              <a:t>Weg des Narren erscheint in seinen eigenen Augen recht, der Weise aber hört auf Rat. </a:t>
            </a:r>
            <a:endParaRPr lang="de-DE" sz="2600" b="1" i="1" dirty="0">
              <a:latin typeface="Dax-Regular" pitchFamily="2" charset="0"/>
            </a:endParaRPr>
          </a:p>
          <a:p>
            <a:pPr algn="r" eaLnBrk="0" fontAlgn="base" hangingPunct="0">
              <a:spcAft>
                <a:spcPts val="600"/>
              </a:spcAft>
              <a:defRPr/>
            </a:pPr>
            <a:r>
              <a:rPr lang="de-DE" dirty="0" smtClean="0">
                <a:latin typeface="Dax-Regular" pitchFamily="2" charset="0"/>
                <a:sym typeface="Wingdings"/>
              </a:rPr>
              <a:t>Sprüche 12,15</a:t>
            </a:r>
            <a:endParaRPr lang="de-DE" dirty="0">
              <a:latin typeface="Dax-Regular" pitchFamily="2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51520" y="1196752"/>
            <a:ext cx="2016224" cy="1015663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marL="457200" indent="-457200">
              <a:buFont typeface="Wingdings" panose="05000000000000000000" pitchFamily="2" charset="2"/>
              <a:buChar char="F"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ax-Regular" panose="02000506060000020004" pitchFamily="2" charset="0"/>
              </a:defRPr>
            </a:lvl1pPr>
          </a:lstStyle>
          <a:p>
            <a:r>
              <a:rPr lang="de-DE" dirty="0" smtClean="0"/>
              <a:t>Bibel</a:t>
            </a:r>
          </a:p>
          <a:p>
            <a:r>
              <a:rPr lang="de-DE" dirty="0" smtClean="0"/>
              <a:t>Geist</a:t>
            </a:r>
          </a:p>
        </p:txBody>
      </p:sp>
    </p:spTree>
    <p:extLst>
      <p:ext uri="{BB962C8B-B14F-4D97-AF65-F5344CB8AC3E}">
        <p14:creationId xmlns:p14="http://schemas.microsoft.com/office/powerpoint/2010/main" val="47009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51520" y="1196752"/>
            <a:ext cx="2555776" cy="553998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F"/>
            </a:pPr>
            <a:r>
              <a:rPr lang="de-DE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ax-Regular" panose="02000506060000020004" pitchFamily="2" charset="0"/>
              </a:rPr>
              <a:t>Petrus</a:t>
            </a:r>
          </a:p>
        </p:txBody>
      </p:sp>
    </p:spTree>
    <p:extLst>
      <p:ext uri="{BB962C8B-B14F-4D97-AF65-F5344CB8AC3E}">
        <p14:creationId xmlns:p14="http://schemas.microsoft.com/office/powerpoint/2010/main" val="289476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2411760" y="1340768"/>
            <a:ext cx="3730508" cy="1015663"/>
          </a:xfrm>
          <a:prstGeom prst="rect">
            <a:avLst/>
          </a:prstGeom>
          <a:solidFill>
            <a:srgbClr val="FFFFFF">
              <a:alpha val="80000"/>
            </a:srgbClr>
          </a:solidFill>
          <a:effectLst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de-DE" sz="6000" b="1" dirty="0" smtClean="0">
                <a:ln w="28575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x-Bold" panose="02000506060000020004" pitchFamily="2" charset="0"/>
              </a:rPr>
              <a:t>&gt;&gt;&gt; Ich???</a:t>
            </a:r>
            <a:endParaRPr lang="de-DE" sz="6000" b="1" dirty="0">
              <a:ln w="28575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x-Bold" panose="02000506060000020004" pitchFamily="2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551829" y="2674080"/>
            <a:ext cx="6480720" cy="1646605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dirty="0" smtClean="0">
                <a:latin typeface="Dax-Regular" pitchFamily="2" charset="0"/>
              </a:rPr>
              <a:t>Der </a:t>
            </a:r>
            <a:r>
              <a:rPr lang="de-DE" sz="2600" b="1" i="1" dirty="0">
                <a:latin typeface="Dax-Regular" pitchFamily="2" charset="0"/>
              </a:rPr>
              <a:t>Weg des Narren erscheint in seinen eigenen Augen recht, der Weise aber hört auf Rat. </a:t>
            </a:r>
            <a:endParaRPr lang="de-DE" sz="2600" b="1" i="1" dirty="0">
              <a:latin typeface="Dax-Regular" pitchFamily="2" charset="0"/>
            </a:endParaRPr>
          </a:p>
          <a:p>
            <a:pPr algn="r" eaLnBrk="0" fontAlgn="base" hangingPunct="0">
              <a:spcAft>
                <a:spcPts val="600"/>
              </a:spcAft>
              <a:defRPr/>
            </a:pPr>
            <a:r>
              <a:rPr lang="de-DE" dirty="0" smtClean="0">
                <a:latin typeface="Dax-Regular" pitchFamily="2" charset="0"/>
                <a:sym typeface="Wingdings"/>
              </a:rPr>
              <a:t>Sprüche 12,15</a:t>
            </a:r>
            <a:endParaRPr lang="de-DE" dirty="0">
              <a:latin typeface="Dax-Regular" pitchFamily="2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51520" y="1196752"/>
            <a:ext cx="2016224" cy="1477328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marL="457200" indent="-457200">
              <a:buFont typeface="Wingdings" panose="05000000000000000000" pitchFamily="2" charset="2"/>
              <a:buChar char="F"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ax-Regular" panose="02000506060000020004" pitchFamily="2" charset="0"/>
              </a:defRPr>
            </a:lvl1pPr>
          </a:lstStyle>
          <a:p>
            <a:r>
              <a:rPr lang="de-DE" dirty="0" smtClean="0"/>
              <a:t>Bibel</a:t>
            </a:r>
          </a:p>
          <a:p>
            <a:r>
              <a:rPr lang="de-DE" dirty="0" smtClean="0"/>
              <a:t>Geist</a:t>
            </a:r>
          </a:p>
          <a:p>
            <a:r>
              <a:rPr lang="de-DE" dirty="0" smtClean="0"/>
              <a:t>Freunde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217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2411760" y="1340768"/>
            <a:ext cx="6828023" cy="1938992"/>
          </a:xfrm>
          <a:prstGeom prst="rect">
            <a:avLst/>
          </a:prstGeom>
          <a:solidFill>
            <a:srgbClr val="FFFFFF">
              <a:alpha val="80000"/>
            </a:srgbClr>
          </a:solidFill>
          <a:effectLst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de-DE" sz="6000" b="1" dirty="0" smtClean="0">
                <a:ln w="28575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x-Bold" panose="02000506060000020004" pitchFamily="2" charset="0"/>
              </a:rPr>
              <a:t>&gt;&gt;&gt; </a:t>
            </a:r>
            <a:r>
              <a:rPr lang="de-DE" sz="6000" b="1" dirty="0" smtClean="0">
                <a:ln w="28575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x-Bold" panose="02000506060000020004" pitchFamily="2" charset="0"/>
              </a:rPr>
              <a:t>Ich wage </a:t>
            </a:r>
            <a:br>
              <a:rPr lang="de-DE" sz="6000" b="1" dirty="0" smtClean="0">
                <a:ln w="28575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x-Bold" panose="02000506060000020004" pitchFamily="2" charset="0"/>
              </a:rPr>
            </a:br>
            <a:r>
              <a:rPr lang="de-DE" sz="6000" b="1" dirty="0" smtClean="0">
                <a:ln w="28575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x-Bold" panose="02000506060000020004" pitchFamily="2" charset="0"/>
              </a:rPr>
              <a:t> Schritte zu gehen!</a:t>
            </a:r>
            <a:endParaRPr lang="de-DE" sz="6000" b="1" dirty="0">
              <a:ln w="28575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x-Bold" panose="02000506060000020004" pitchFamily="2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51520" y="1196752"/>
            <a:ext cx="2016224" cy="1477328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marL="457200" indent="-457200">
              <a:buFont typeface="Wingdings" panose="05000000000000000000" pitchFamily="2" charset="2"/>
              <a:buChar char="F"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ax-Regular" panose="02000506060000020004" pitchFamily="2" charset="0"/>
              </a:defRPr>
            </a:lvl1pPr>
          </a:lstStyle>
          <a:p>
            <a:r>
              <a:rPr lang="de-DE" dirty="0" smtClean="0"/>
              <a:t>Bibel</a:t>
            </a:r>
          </a:p>
          <a:p>
            <a:r>
              <a:rPr lang="de-DE" dirty="0" smtClean="0"/>
              <a:t>Geist</a:t>
            </a:r>
          </a:p>
          <a:p>
            <a:r>
              <a:rPr lang="de-DE" dirty="0" smtClean="0"/>
              <a:t>Freunde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124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55776" y="1268760"/>
            <a:ext cx="6480720" cy="2846933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baseline="30000" dirty="0" smtClean="0">
                <a:latin typeface="Dax-Regular" pitchFamily="2" charset="0"/>
              </a:rPr>
              <a:t>3</a:t>
            </a:r>
            <a:r>
              <a:rPr lang="de-DE" sz="2600" b="1" i="1" dirty="0" smtClean="0">
                <a:latin typeface="Dax-Regular" pitchFamily="2" charset="0"/>
              </a:rPr>
              <a:t> </a:t>
            </a:r>
            <a:r>
              <a:rPr lang="de-DE" sz="2600" b="1" i="1" dirty="0">
                <a:latin typeface="Dax-Regular" pitchFamily="2" charset="0"/>
              </a:rPr>
              <a:t>Jetzt kam </a:t>
            </a:r>
            <a:r>
              <a:rPr lang="de-DE" sz="2600" b="1" i="1" dirty="0" smtClean="0">
                <a:latin typeface="Dax-Regular" pitchFamily="2" charset="0"/>
              </a:rPr>
              <a:t>Judas </a:t>
            </a:r>
            <a:r>
              <a:rPr lang="de-DE" sz="2600" b="1" i="1" dirty="0">
                <a:latin typeface="Dax-Regular" pitchFamily="2" charset="0"/>
              </a:rPr>
              <a:t>dorthin, begleitet von Soldaten der römischen Besatzungstruppe </a:t>
            </a:r>
            <a:r>
              <a:rPr lang="de-DE" sz="2600" b="1" i="1" dirty="0" smtClean="0">
                <a:latin typeface="Dax-Regular" pitchFamily="2" charset="0"/>
              </a:rPr>
              <a:t>… </a:t>
            </a:r>
            <a:r>
              <a:rPr lang="de-DE" sz="2600" b="1" i="1" baseline="30000" dirty="0" smtClean="0">
                <a:latin typeface="Dax-Regular" pitchFamily="2" charset="0"/>
              </a:rPr>
              <a:t>10</a:t>
            </a:r>
            <a:r>
              <a:rPr lang="de-DE" sz="2600" b="1" i="1" dirty="0" smtClean="0">
                <a:latin typeface="Dax-Regular" pitchFamily="2" charset="0"/>
              </a:rPr>
              <a:t> </a:t>
            </a:r>
            <a:r>
              <a:rPr lang="de-DE" sz="2600" b="1" i="1" dirty="0">
                <a:latin typeface="Dax-Regular" pitchFamily="2" charset="0"/>
              </a:rPr>
              <a:t>Simon Petrus hatte ein Schwert bei sich. Er zog es, ging damit auf den Diener des </a:t>
            </a:r>
            <a:r>
              <a:rPr lang="de-DE" sz="2600" b="1" i="1" dirty="0" err="1">
                <a:latin typeface="Dax-Regular" pitchFamily="2" charset="0"/>
              </a:rPr>
              <a:t>Hohenpriesters</a:t>
            </a:r>
            <a:r>
              <a:rPr lang="de-DE" sz="2600" b="1" i="1" dirty="0">
                <a:latin typeface="Dax-Regular" pitchFamily="2" charset="0"/>
              </a:rPr>
              <a:t> los, einen Mann namens </a:t>
            </a:r>
            <a:r>
              <a:rPr lang="de-DE" sz="2600" b="1" i="1" dirty="0" err="1">
                <a:latin typeface="Dax-Regular" pitchFamily="2" charset="0"/>
              </a:rPr>
              <a:t>Malchus</a:t>
            </a:r>
            <a:r>
              <a:rPr lang="de-DE" sz="2600" b="1" i="1" dirty="0">
                <a:latin typeface="Dax-Regular" pitchFamily="2" charset="0"/>
              </a:rPr>
              <a:t>, und schlug ihm das rechte Ohr ab. </a:t>
            </a:r>
            <a:endParaRPr lang="de-DE" sz="2600" b="1" i="1" dirty="0" smtClean="0">
              <a:latin typeface="Dax-Regular" pitchFamily="2" charset="0"/>
            </a:endParaRPr>
          </a:p>
          <a:p>
            <a:pPr algn="r" eaLnBrk="0" fontAlgn="base" hangingPunct="0">
              <a:spcAft>
                <a:spcPts val="600"/>
              </a:spcAft>
              <a:defRPr/>
            </a:pPr>
            <a:r>
              <a:rPr lang="de-DE" dirty="0" smtClean="0">
                <a:latin typeface="Dax-Regular" pitchFamily="2" charset="0"/>
                <a:sym typeface="Wingdings"/>
              </a:rPr>
              <a:t> </a:t>
            </a:r>
            <a:r>
              <a:rPr lang="de-DE" dirty="0" smtClean="0">
                <a:latin typeface="Dax-Regular" pitchFamily="2" charset="0"/>
              </a:rPr>
              <a:t>Johannes 18,3+10 (NGÜ)</a:t>
            </a:r>
            <a:endParaRPr lang="de-DE" dirty="0">
              <a:latin typeface="Dax-Regular" pitchFamily="2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51520" y="1196752"/>
            <a:ext cx="2555776" cy="553998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marL="457200" indent="-457200">
              <a:buFont typeface="Wingdings" panose="05000000000000000000" pitchFamily="2" charset="2"/>
              <a:buChar char="F"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ax-Regular" panose="02000506060000020004" pitchFamily="2" charset="0"/>
              </a:defRPr>
            </a:lvl1pPr>
          </a:lstStyle>
          <a:p>
            <a:r>
              <a:rPr lang="de-DE" dirty="0"/>
              <a:t>Petrus</a:t>
            </a:r>
          </a:p>
        </p:txBody>
      </p:sp>
    </p:spTree>
    <p:extLst>
      <p:ext uri="{BB962C8B-B14F-4D97-AF65-F5344CB8AC3E}">
        <p14:creationId xmlns:p14="http://schemas.microsoft.com/office/powerpoint/2010/main" val="397272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51520" y="1196752"/>
            <a:ext cx="1872208" cy="1015663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marL="457200" indent="-457200">
              <a:buFont typeface="Wingdings" panose="05000000000000000000" pitchFamily="2" charset="2"/>
              <a:buChar char="F"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ax-Regular" panose="02000506060000020004" pitchFamily="2" charset="0"/>
              </a:defRPr>
            </a:lvl1pPr>
          </a:lstStyle>
          <a:p>
            <a:r>
              <a:rPr lang="de-DE" dirty="0"/>
              <a:t>Petrus</a:t>
            </a:r>
          </a:p>
          <a:p>
            <a:r>
              <a:rPr lang="de-DE" dirty="0"/>
              <a:t>Paulus</a:t>
            </a:r>
          </a:p>
        </p:txBody>
      </p:sp>
    </p:spTree>
    <p:extLst>
      <p:ext uri="{BB962C8B-B14F-4D97-AF65-F5344CB8AC3E}">
        <p14:creationId xmlns:p14="http://schemas.microsoft.com/office/powerpoint/2010/main" val="294366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51520" y="1196752"/>
            <a:ext cx="1872208" cy="1015663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marL="457200" indent="-457200">
              <a:buFont typeface="Wingdings" panose="05000000000000000000" pitchFamily="2" charset="2"/>
              <a:buChar char="F"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ax-Regular" panose="02000506060000020004" pitchFamily="2" charset="0"/>
              </a:defRPr>
            </a:lvl1pPr>
          </a:lstStyle>
          <a:p>
            <a:r>
              <a:rPr lang="de-DE" dirty="0"/>
              <a:t>Petrus</a:t>
            </a:r>
          </a:p>
          <a:p>
            <a:r>
              <a:rPr lang="de-DE" dirty="0"/>
              <a:t>Paulus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555776" y="1268760"/>
            <a:ext cx="6480720" cy="4047262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baseline="30000" dirty="0" smtClean="0">
                <a:latin typeface="Dax-Regular" pitchFamily="2" charset="0"/>
              </a:rPr>
              <a:t>6</a:t>
            </a:r>
            <a:r>
              <a:rPr lang="de-DE" sz="2600" b="1" i="1" dirty="0" smtClean="0">
                <a:latin typeface="Dax-Regular" pitchFamily="2" charset="0"/>
              </a:rPr>
              <a:t> </a:t>
            </a:r>
            <a:r>
              <a:rPr lang="de-DE" sz="2600" b="1" i="1" dirty="0">
                <a:latin typeface="Dax-Regular" pitchFamily="2" charset="0"/>
              </a:rPr>
              <a:t>Paulus und seine Begleiter zogen nun durch den Teil Phrygiens, der zur Provinz </a:t>
            </a:r>
            <a:r>
              <a:rPr lang="de-DE" sz="2600" b="1" i="1" dirty="0" err="1">
                <a:latin typeface="Dax-Regular" pitchFamily="2" charset="0"/>
              </a:rPr>
              <a:t>Galatien</a:t>
            </a:r>
            <a:r>
              <a:rPr lang="de-DE" sz="2600" b="1" i="1" dirty="0">
                <a:latin typeface="Dax-Regular" pitchFamily="2" charset="0"/>
              </a:rPr>
              <a:t> </a:t>
            </a:r>
            <a:r>
              <a:rPr lang="de-DE" sz="2600" b="1" i="1" dirty="0" smtClean="0">
                <a:latin typeface="Dax-Regular" pitchFamily="2" charset="0"/>
              </a:rPr>
              <a:t>gehört. </a:t>
            </a:r>
            <a:r>
              <a:rPr lang="de-DE" sz="2600" b="1" i="1" dirty="0">
                <a:latin typeface="Dax-Regular" pitchFamily="2" charset="0"/>
              </a:rPr>
              <a:t>Eigentlich hatten sie vorgehabt, die Botschaft </a:t>
            </a:r>
            <a:r>
              <a:rPr lang="de-DE" sz="2600" b="1" i="1" dirty="0" smtClean="0">
                <a:latin typeface="Dax-Regular" pitchFamily="2" charset="0"/>
              </a:rPr>
              <a:t>Gottes </a:t>
            </a:r>
            <a:r>
              <a:rPr lang="de-DE" sz="2600" b="1" i="1" dirty="0">
                <a:latin typeface="Dax-Regular" pitchFamily="2" charset="0"/>
              </a:rPr>
              <a:t>in der Provinz </a:t>
            </a:r>
            <a:r>
              <a:rPr lang="de-DE" sz="2600" b="1" i="1" dirty="0" smtClean="0">
                <a:latin typeface="Dax-Regular" pitchFamily="2" charset="0"/>
              </a:rPr>
              <a:t>Asien </a:t>
            </a:r>
            <a:r>
              <a:rPr lang="de-DE" sz="2600" b="1" i="1" dirty="0">
                <a:latin typeface="Dax-Regular" pitchFamily="2" charset="0"/>
              </a:rPr>
              <a:t>zu verkünden, aber der Heilige Geist hatte sie daran gehindert. </a:t>
            </a:r>
            <a:r>
              <a:rPr lang="de-DE" sz="2600" b="1" i="1" baseline="30000" dirty="0" smtClean="0">
                <a:latin typeface="Dax-Regular" pitchFamily="2" charset="0"/>
              </a:rPr>
              <a:t>7 </a:t>
            </a:r>
            <a:r>
              <a:rPr lang="de-DE" sz="2600" b="1" i="1" dirty="0" smtClean="0">
                <a:latin typeface="Dax-Regular" pitchFamily="2" charset="0"/>
              </a:rPr>
              <a:t>Als </a:t>
            </a:r>
            <a:r>
              <a:rPr lang="de-DE" sz="2600" b="1" i="1" dirty="0">
                <a:latin typeface="Dax-Regular" pitchFamily="2" charset="0"/>
              </a:rPr>
              <a:t>sie sich dann </a:t>
            </a:r>
            <a:r>
              <a:rPr lang="de-DE" sz="2600" b="1" i="1" dirty="0" err="1">
                <a:latin typeface="Dax-Regular" pitchFamily="2" charset="0"/>
              </a:rPr>
              <a:t>Mysien</a:t>
            </a:r>
            <a:r>
              <a:rPr lang="de-DE" sz="2600" b="1" i="1" dirty="0">
                <a:latin typeface="Dax-Regular" pitchFamily="2" charset="0"/>
              </a:rPr>
              <a:t> näherten, versuchten sie, nach Bithynien </a:t>
            </a:r>
            <a:r>
              <a:rPr lang="de-DE" sz="2600" b="1" i="1" dirty="0" smtClean="0">
                <a:latin typeface="Dax-Regular" pitchFamily="2" charset="0"/>
              </a:rPr>
              <a:t>weiterzureisen</a:t>
            </a:r>
            <a:r>
              <a:rPr lang="de-DE" sz="2600" b="1" i="1" dirty="0">
                <a:latin typeface="Dax-Regular" pitchFamily="2" charset="0"/>
              </a:rPr>
              <a:t>, aber auch das ließ der Geist Jesu nicht zu</a:t>
            </a:r>
            <a:r>
              <a:rPr lang="de-DE" sz="2600" b="1" i="1" dirty="0" smtClean="0">
                <a:latin typeface="Dax-Regular" pitchFamily="2" charset="0"/>
              </a:rPr>
              <a:t>. </a:t>
            </a:r>
          </a:p>
          <a:p>
            <a:pPr algn="r" eaLnBrk="0" fontAlgn="base" hangingPunct="0">
              <a:spcAft>
                <a:spcPts val="600"/>
              </a:spcAft>
              <a:defRPr/>
            </a:pPr>
            <a:r>
              <a:rPr lang="de-DE" dirty="0" smtClean="0">
                <a:latin typeface="Dax-Regular" pitchFamily="2" charset="0"/>
                <a:sym typeface="Wingdings"/>
              </a:rPr>
              <a:t> </a:t>
            </a:r>
            <a:r>
              <a:rPr lang="de-DE" dirty="0" smtClean="0">
                <a:latin typeface="Dax-Regular" pitchFamily="2" charset="0"/>
              </a:rPr>
              <a:t>Apostelgeschichte 16,7 (NGÜ)</a:t>
            </a:r>
            <a:endParaRPr lang="de-DE" dirty="0">
              <a:latin typeface="Dax-Regul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51520" y="1196752"/>
            <a:ext cx="1879121" cy="1477328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marL="457200" indent="-457200">
              <a:buFont typeface="Wingdings" panose="05000000000000000000" pitchFamily="2" charset="2"/>
              <a:buChar char="F"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ax-Regular" panose="02000506060000020004" pitchFamily="2" charset="0"/>
              </a:defRPr>
            </a:lvl1pPr>
          </a:lstStyle>
          <a:p>
            <a:r>
              <a:rPr lang="de-DE" dirty="0"/>
              <a:t>Petrus</a:t>
            </a:r>
          </a:p>
          <a:p>
            <a:r>
              <a:rPr lang="de-DE" dirty="0"/>
              <a:t>Paulus</a:t>
            </a:r>
          </a:p>
          <a:p>
            <a:r>
              <a:rPr lang="de-DE" dirty="0"/>
              <a:t>Jona</a:t>
            </a:r>
          </a:p>
        </p:txBody>
      </p:sp>
    </p:spTree>
    <p:extLst>
      <p:ext uri="{BB962C8B-B14F-4D97-AF65-F5344CB8AC3E}">
        <p14:creationId xmlns:p14="http://schemas.microsoft.com/office/powerpoint/2010/main" val="110012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51520" y="1196752"/>
            <a:ext cx="1879121" cy="1477328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marL="457200" indent="-457200">
              <a:buFont typeface="Wingdings" panose="05000000000000000000" pitchFamily="2" charset="2"/>
              <a:buChar char="F"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ax-Regular" panose="02000506060000020004" pitchFamily="2" charset="0"/>
              </a:defRPr>
            </a:lvl1pPr>
          </a:lstStyle>
          <a:p>
            <a:r>
              <a:rPr lang="de-DE" dirty="0"/>
              <a:t>Petrus</a:t>
            </a:r>
          </a:p>
          <a:p>
            <a:r>
              <a:rPr lang="de-DE" dirty="0"/>
              <a:t>Paulus</a:t>
            </a:r>
          </a:p>
          <a:p>
            <a:r>
              <a:rPr lang="de-DE" dirty="0"/>
              <a:t>Jona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555776" y="1268760"/>
            <a:ext cx="6480720" cy="3247043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baseline="30000" dirty="0" smtClean="0">
                <a:latin typeface="Dax-Regular" pitchFamily="2" charset="0"/>
              </a:rPr>
              <a:t>1</a:t>
            </a:r>
            <a:r>
              <a:rPr lang="de-DE" sz="2600" b="1" i="1" dirty="0" smtClean="0">
                <a:latin typeface="Dax-Regular" pitchFamily="2" charset="0"/>
              </a:rPr>
              <a:t> </a:t>
            </a:r>
            <a:r>
              <a:rPr lang="de-DE" sz="2600" b="1" i="1" dirty="0">
                <a:latin typeface="Dax-Regular" pitchFamily="2" charset="0"/>
              </a:rPr>
              <a:t>Und das Wort des HERRN geschah zu Jona, dem Sohn des </a:t>
            </a:r>
            <a:r>
              <a:rPr lang="de-DE" sz="2600" b="1" i="1" dirty="0" err="1">
                <a:latin typeface="Dax-Regular" pitchFamily="2" charset="0"/>
              </a:rPr>
              <a:t>Amittai</a:t>
            </a:r>
            <a:r>
              <a:rPr lang="de-DE" sz="2600" b="1" i="1" dirty="0" smtClean="0">
                <a:latin typeface="Dax-Regular" pitchFamily="2" charset="0"/>
              </a:rPr>
              <a:t>: </a:t>
            </a:r>
            <a:r>
              <a:rPr lang="de-DE" sz="2600" b="1" i="1" baseline="30000" dirty="0" smtClean="0">
                <a:latin typeface="Dax-Regular" pitchFamily="2" charset="0"/>
              </a:rPr>
              <a:t>2</a:t>
            </a:r>
            <a:r>
              <a:rPr lang="de-DE" sz="2600" b="1" i="1" dirty="0" smtClean="0">
                <a:latin typeface="Dax-Regular" pitchFamily="2" charset="0"/>
              </a:rPr>
              <a:t> </a:t>
            </a:r>
            <a:r>
              <a:rPr lang="de-DE" sz="2600" b="1" i="1" dirty="0">
                <a:latin typeface="Dax-Regular" pitchFamily="2" charset="0"/>
              </a:rPr>
              <a:t>Mache dich auf, geh nach Ninive, der großen Stadt, und verkündige gegen </a:t>
            </a:r>
            <a:r>
              <a:rPr lang="de-DE" sz="2600" b="1" i="1" dirty="0" smtClean="0">
                <a:latin typeface="Dax-Regular" pitchFamily="2" charset="0"/>
              </a:rPr>
              <a:t>sie! </a:t>
            </a:r>
            <a:r>
              <a:rPr lang="de-DE" sz="2600" b="1" i="1" dirty="0">
                <a:latin typeface="Dax-Regular" pitchFamily="2" charset="0"/>
              </a:rPr>
              <a:t>Denn ihre Bosheit ist vor mich </a:t>
            </a:r>
            <a:r>
              <a:rPr lang="de-DE" sz="2600" b="1" i="1" dirty="0" smtClean="0">
                <a:latin typeface="Dax-Regular" pitchFamily="2" charset="0"/>
              </a:rPr>
              <a:t>aufgestiegen. </a:t>
            </a:r>
            <a:r>
              <a:rPr lang="de-DE" sz="2600" b="1" i="1" baseline="30000" dirty="0" smtClean="0">
                <a:latin typeface="Dax-Regular" pitchFamily="2" charset="0"/>
              </a:rPr>
              <a:t>3</a:t>
            </a:r>
            <a:r>
              <a:rPr lang="de-DE" sz="2600" b="1" i="1" dirty="0" smtClean="0">
                <a:latin typeface="Dax-Regular" pitchFamily="2" charset="0"/>
              </a:rPr>
              <a:t> </a:t>
            </a:r>
            <a:r>
              <a:rPr lang="de-DE" sz="2600" b="1" i="1" dirty="0">
                <a:latin typeface="Dax-Regular" pitchFamily="2" charset="0"/>
              </a:rPr>
              <a:t>Aber Jona machte sich auf, um nach </a:t>
            </a:r>
            <a:r>
              <a:rPr lang="de-DE" sz="2600" b="1" i="1" dirty="0" err="1" smtClean="0">
                <a:latin typeface="Dax-Regular" pitchFamily="2" charset="0"/>
              </a:rPr>
              <a:t>Tarsis</a:t>
            </a:r>
            <a:r>
              <a:rPr lang="de-DE" sz="2600" b="1" i="1" dirty="0" smtClean="0">
                <a:latin typeface="Dax-Regular" pitchFamily="2" charset="0"/>
              </a:rPr>
              <a:t> </a:t>
            </a:r>
            <a:r>
              <a:rPr lang="de-DE" sz="2600" b="1" i="1" dirty="0">
                <a:latin typeface="Dax-Regular" pitchFamily="2" charset="0"/>
              </a:rPr>
              <a:t>zu fliehen, weg vom Angesicht des HERRN.  </a:t>
            </a:r>
          </a:p>
          <a:p>
            <a:pPr algn="r" eaLnBrk="0" fontAlgn="base" hangingPunct="0">
              <a:spcAft>
                <a:spcPts val="600"/>
              </a:spcAft>
              <a:defRPr/>
            </a:pPr>
            <a:r>
              <a:rPr lang="de-DE" dirty="0" smtClean="0">
                <a:latin typeface="Dax-Regular" pitchFamily="2" charset="0"/>
                <a:sym typeface="Wingdings"/>
              </a:rPr>
              <a:t> </a:t>
            </a:r>
            <a:r>
              <a:rPr lang="de-DE" dirty="0" smtClean="0">
                <a:latin typeface="Dax-Regular" pitchFamily="2" charset="0"/>
              </a:rPr>
              <a:t>Jona 1,1-3</a:t>
            </a:r>
            <a:endParaRPr lang="de-DE" dirty="0">
              <a:latin typeface="Dax-Regul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63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51520" y="1196752"/>
            <a:ext cx="1879121" cy="1477328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marL="457200" indent="-457200">
              <a:buFont typeface="Wingdings" panose="05000000000000000000" pitchFamily="2" charset="2"/>
              <a:buChar char="F"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ax-Regular" panose="02000506060000020004" pitchFamily="2" charset="0"/>
              </a:defRPr>
            </a:lvl1pPr>
          </a:lstStyle>
          <a:p>
            <a:r>
              <a:rPr lang="de-DE" dirty="0"/>
              <a:t>Petrus</a:t>
            </a:r>
          </a:p>
          <a:p>
            <a:r>
              <a:rPr lang="de-DE" dirty="0"/>
              <a:t>Paulus</a:t>
            </a:r>
          </a:p>
          <a:p>
            <a:r>
              <a:rPr lang="de-DE" dirty="0"/>
              <a:t>Jona</a:t>
            </a:r>
          </a:p>
        </p:txBody>
      </p:sp>
      <p:cxnSp>
        <p:nvCxnSpPr>
          <p:cNvPr id="4" name="Gerade Verbindung 3"/>
          <p:cNvCxnSpPr/>
          <p:nvPr/>
        </p:nvCxnSpPr>
        <p:spPr>
          <a:xfrm flipV="1">
            <a:off x="611560" y="1268760"/>
            <a:ext cx="1440160" cy="360040"/>
          </a:xfrm>
          <a:prstGeom prst="line">
            <a:avLst/>
          </a:prstGeom>
          <a:ln w="76200">
            <a:solidFill>
              <a:srgbClr val="CC3300">
                <a:alpha val="69804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97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51520" y="1196752"/>
            <a:ext cx="1879121" cy="1477328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marL="457200" indent="-457200">
              <a:buFont typeface="Wingdings" panose="05000000000000000000" pitchFamily="2" charset="2"/>
              <a:buChar char="F"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ax-Regular" panose="02000506060000020004" pitchFamily="2" charset="0"/>
              </a:defRPr>
            </a:lvl1pPr>
          </a:lstStyle>
          <a:p>
            <a:r>
              <a:rPr lang="de-DE" dirty="0"/>
              <a:t>Petrus</a:t>
            </a:r>
          </a:p>
          <a:p>
            <a:r>
              <a:rPr lang="de-DE" dirty="0"/>
              <a:t>Paulus</a:t>
            </a:r>
          </a:p>
          <a:p>
            <a:r>
              <a:rPr lang="de-DE" dirty="0"/>
              <a:t>Jona</a:t>
            </a:r>
          </a:p>
        </p:txBody>
      </p:sp>
      <p:cxnSp>
        <p:nvCxnSpPr>
          <p:cNvPr id="4" name="Gerade Verbindung 3"/>
          <p:cNvCxnSpPr/>
          <p:nvPr/>
        </p:nvCxnSpPr>
        <p:spPr>
          <a:xfrm flipV="1">
            <a:off x="618473" y="1268760"/>
            <a:ext cx="1440160" cy="360040"/>
          </a:xfrm>
          <a:prstGeom prst="line">
            <a:avLst/>
          </a:prstGeom>
          <a:ln w="76200">
            <a:solidFill>
              <a:srgbClr val="CC3300">
                <a:alpha val="69804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 flipV="1">
            <a:off x="618473" y="1755396"/>
            <a:ext cx="1440160" cy="360040"/>
          </a:xfrm>
          <a:prstGeom prst="line">
            <a:avLst/>
          </a:prstGeom>
          <a:ln w="76200">
            <a:solidFill>
              <a:srgbClr val="CC3300">
                <a:alpha val="69804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17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478</Words>
  <Application>Microsoft Office PowerPoint</Application>
  <PresentationFormat>Bildschirmpräsentation (4:3)</PresentationFormat>
  <Paragraphs>77</Paragraphs>
  <Slides>21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Ulrich Abels</dc:creator>
  <cp:lastModifiedBy>User</cp:lastModifiedBy>
  <cp:revision>71</cp:revision>
  <dcterms:created xsi:type="dcterms:W3CDTF">2014-04-17T09:17:29Z</dcterms:created>
  <dcterms:modified xsi:type="dcterms:W3CDTF">2014-08-03T04:33:38Z</dcterms:modified>
</cp:coreProperties>
</file>